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3.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4.xml" ContentType="application/vnd.openxmlformats-officedocument.theme+xml"/>
  <Override PartName="/ppt/slideLayouts/slideLayout7.xml" ContentType="application/vnd.openxmlformats-officedocument.presentationml.slideLayout+xml"/>
  <Override PartName="/ppt/theme/theme5.xml" ContentType="application/vnd.openxmlformats-officedocument.theme+xml"/>
  <Override PartName="/ppt/slideLayouts/slideLayout8.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9" r:id="rId1"/>
    <p:sldMasterId id="2147483837" r:id="rId2"/>
    <p:sldMasterId id="2147483846" r:id="rId3"/>
    <p:sldMasterId id="2147483858" r:id="rId4"/>
    <p:sldMasterId id="2147483902" r:id="rId5"/>
    <p:sldMasterId id="2147483881" r:id="rId6"/>
  </p:sldMasterIdLst>
  <p:notesMasterIdLst>
    <p:notesMasterId r:id="rId13"/>
  </p:notesMasterIdLst>
  <p:handoutMasterIdLst>
    <p:handoutMasterId r:id="rId14"/>
  </p:handoutMasterIdLst>
  <p:sldIdLst>
    <p:sldId id="693" r:id="rId7"/>
    <p:sldId id="716" r:id="rId8"/>
    <p:sldId id="717" r:id="rId9"/>
    <p:sldId id="718" r:id="rId10"/>
    <p:sldId id="719" r:id="rId11"/>
    <p:sldId id="680" r:id="rId12"/>
  </p:sldIdLst>
  <p:sldSz cx="12196763" cy="6858000"/>
  <p:notesSz cx="6805613" cy="9939338"/>
  <p:custDataLst>
    <p:tags r:id="rId15"/>
  </p:custDataLst>
  <p:defaultTextStyle>
    <a:defPPr>
      <a:defRPr lang="zh-CN"/>
    </a:defPPr>
    <a:lvl1pPr algn="l" rtl="0" fontAlgn="base">
      <a:spcBef>
        <a:spcPct val="0"/>
      </a:spcBef>
      <a:spcAft>
        <a:spcPct val="0"/>
      </a:spcAft>
      <a:defRPr kern="1200">
        <a:solidFill>
          <a:schemeClr val="tx1"/>
        </a:solidFill>
        <a:latin typeface="Calibri" pitchFamily="34" charset="0"/>
        <a:ea typeface="宋体" pitchFamily="2" charset="-122"/>
        <a:cs typeface="+mn-cs"/>
      </a:defRPr>
    </a:lvl1pPr>
    <a:lvl2pPr marL="609676" algn="l" rtl="0" fontAlgn="base">
      <a:spcBef>
        <a:spcPct val="0"/>
      </a:spcBef>
      <a:spcAft>
        <a:spcPct val="0"/>
      </a:spcAft>
      <a:defRPr kern="1200">
        <a:solidFill>
          <a:schemeClr val="tx1"/>
        </a:solidFill>
        <a:latin typeface="Calibri" pitchFamily="34" charset="0"/>
        <a:ea typeface="宋体" pitchFamily="2" charset="-122"/>
        <a:cs typeface="+mn-cs"/>
      </a:defRPr>
    </a:lvl2pPr>
    <a:lvl3pPr marL="1219352" algn="l" rtl="0" fontAlgn="base">
      <a:spcBef>
        <a:spcPct val="0"/>
      </a:spcBef>
      <a:spcAft>
        <a:spcPct val="0"/>
      </a:spcAft>
      <a:defRPr kern="1200">
        <a:solidFill>
          <a:schemeClr val="tx1"/>
        </a:solidFill>
        <a:latin typeface="Calibri" pitchFamily="34" charset="0"/>
        <a:ea typeface="宋体" pitchFamily="2" charset="-122"/>
        <a:cs typeface="+mn-cs"/>
      </a:defRPr>
    </a:lvl3pPr>
    <a:lvl4pPr marL="1829029" algn="l" rtl="0" fontAlgn="base">
      <a:spcBef>
        <a:spcPct val="0"/>
      </a:spcBef>
      <a:spcAft>
        <a:spcPct val="0"/>
      </a:spcAft>
      <a:defRPr kern="1200">
        <a:solidFill>
          <a:schemeClr val="tx1"/>
        </a:solidFill>
        <a:latin typeface="Calibri" pitchFamily="34" charset="0"/>
        <a:ea typeface="宋体" pitchFamily="2" charset="-122"/>
        <a:cs typeface="+mn-cs"/>
      </a:defRPr>
    </a:lvl4pPr>
    <a:lvl5pPr marL="2438705" algn="l" rtl="0" fontAlgn="base">
      <a:spcBef>
        <a:spcPct val="0"/>
      </a:spcBef>
      <a:spcAft>
        <a:spcPct val="0"/>
      </a:spcAft>
      <a:defRPr kern="1200">
        <a:solidFill>
          <a:schemeClr val="tx1"/>
        </a:solidFill>
        <a:latin typeface="Calibri" pitchFamily="34" charset="0"/>
        <a:ea typeface="宋体" pitchFamily="2" charset="-122"/>
        <a:cs typeface="+mn-cs"/>
      </a:defRPr>
    </a:lvl5pPr>
    <a:lvl6pPr marL="3048381" algn="l" defTabSz="1219352" rtl="0" eaLnBrk="1" latinLnBrk="0" hangingPunct="1">
      <a:defRPr kern="1200">
        <a:solidFill>
          <a:schemeClr val="tx1"/>
        </a:solidFill>
        <a:latin typeface="Calibri" pitchFamily="34" charset="0"/>
        <a:ea typeface="宋体" pitchFamily="2" charset="-122"/>
        <a:cs typeface="+mn-cs"/>
      </a:defRPr>
    </a:lvl6pPr>
    <a:lvl7pPr marL="3658057" algn="l" defTabSz="1219352" rtl="0" eaLnBrk="1" latinLnBrk="0" hangingPunct="1">
      <a:defRPr kern="1200">
        <a:solidFill>
          <a:schemeClr val="tx1"/>
        </a:solidFill>
        <a:latin typeface="Calibri" pitchFamily="34" charset="0"/>
        <a:ea typeface="宋体" pitchFamily="2" charset="-122"/>
        <a:cs typeface="+mn-cs"/>
      </a:defRPr>
    </a:lvl7pPr>
    <a:lvl8pPr marL="4267733" algn="l" defTabSz="1219352" rtl="0" eaLnBrk="1" latinLnBrk="0" hangingPunct="1">
      <a:defRPr kern="1200">
        <a:solidFill>
          <a:schemeClr val="tx1"/>
        </a:solidFill>
        <a:latin typeface="Calibri" pitchFamily="34" charset="0"/>
        <a:ea typeface="宋体" pitchFamily="2" charset="-122"/>
        <a:cs typeface="+mn-cs"/>
      </a:defRPr>
    </a:lvl8pPr>
    <a:lvl9pPr marL="4877410" algn="l" defTabSz="1219352" rtl="0" eaLnBrk="1" latinLnBrk="0" hangingPunct="1">
      <a:defRPr kern="1200">
        <a:solidFill>
          <a:schemeClr val="tx1"/>
        </a:solidFill>
        <a:latin typeface="Calibri" pitchFamily="34" charset="0"/>
        <a:ea typeface="宋体" pitchFamily="2" charset="-122"/>
        <a:cs typeface="+mn-cs"/>
      </a:defRPr>
    </a:lvl9pPr>
  </p:defaultTextStyle>
  <p:extLst>
    <p:ext uri="{EFAFB233-063F-42B5-8137-9DF3F51BA10A}">
      <p15:sldGuideLst xmlns:p15="http://schemas.microsoft.com/office/powerpoint/2012/main">
        <p15:guide id="1" orient="horz" pos="407" userDrawn="1">
          <p15:clr>
            <a:srgbClr val="A4A3A4"/>
          </p15:clr>
        </p15:guide>
        <p15:guide id="2" orient="horz" pos="708" userDrawn="1">
          <p15:clr>
            <a:srgbClr val="A4A3A4"/>
          </p15:clr>
        </p15:guide>
        <p15:guide id="3" orient="horz" pos="829" userDrawn="1">
          <p15:clr>
            <a:srgbClr val="A4A3A4"/>
          </p15:clr>
        </p15:guide>
        <p15:guide id="4" orient="horz" pos="2824" userDrawn="1">
          <p15:clr>
            <a:srgbClr val="A4A3A4"/>
          </p15:clr>
        </p15:guide>
        <p15:guide id="5" orient="horz" pos="3973" userDrawn="1">
          <p15:clr>
            <a:srgbClr val="A4A3A4"/>
          </p15:clr>
        </p15:guide>
        <p15:guide id="6" pos="7048" userDrawn="1">
          <p15:clr>
            <a:srgbClr val="A4A3A4"/>
          </p15:clr>
        </p15:guide>
        <p15:guide id="7" pos="635" userDrawn="1">
          <p15:clr>
            <a:srgbClr val="A4A3A4"/>
          </p15:clr>
        </p15:guide>
      </p15:sldGuideLst>
    </p:ext>
    <p:ext uri="{2D200454-40CA-4A62-9FC3-DE9A4176ACB9}">
      <p15:notesGuideLst xmlns:p15="http://schemas.microsoft.com/office/powerpoint/2012/main">
        <p15:guide id="1" orient="horz" pos="3131">
          <p15:clr>
            <a:srgbClr val="A4A3A4"/>
          </p15:clr>
        </p15:guide>
        <p15:guide id="2" pos="214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72B2FF"/>
    <a:srgbClr val="FFB8B8"/>
    <a:srgbClr val="FFF3D7"/>
    <a:srgbClr val="FFC000"/>
    <a:srgbClr val="DBF2FF"/>
    <a:srgbClr val="384056"/>
    <a:srgbClr val="34393C"/>
    <a:srgbClr val="C5E5FF"/>
    <a:srgbClr val="2D7CC3"/>
    <a:srgbClr val="C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8FB837D-C827-4EFA-A057-4D05807E0F7C}" styleName="主题样式 1 - 强调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38B1855-1B75-4FBE-930C-398BA8C253C6}" styleName="主题样式 2 - 强调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16D9F66E-5EB9-4882-86FB-DCBF35E3C3E4}" styleName="中度样式 4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AF606853-7671-496A-8E4F-DF71F8EC918B}" styleName="深色样式 1 - 强调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561" autoAdjust="0"/>
    <p:restoredTop sz="91885" autoAdjust="0"/>
  </p:normalViewPr>
  <p:slideViewPr>
    <p:cSldViewPr showGuides="1">
      <p:cViewPr varScale="1">
        <p:scale>
          <a:sx n="116" d="100"/>
          <a:sy n="116" d="100"/>
        </p:scale>
        <p:origin x="208" y="328"/>
      </p:cViewPr>
      <p:guideLst>
        <p:guide orient="horz" pos="407"/>
        <p:guide orient="horz" pos="708"/>
        <p:guide orient="horz" pos="829"/>
        <p:guide orient="horz" pos="2824"/>
        <p:guide orient="horz" pos="3973"/>
        <p:guide pos="7048"/>
        <p:guide pos="635"/>
      </p:guideLst>
    </p:cSldViewPr>
  </p:slideViewPr>
  <p:notesTextViewPr>
    <p:cViewPr>
      <p:scale>
        <a:sx n="1" d="1"/>
        <a:sy n="1" d="1"/>
      </p:scale>
      <p:origin x="0" y="0"/>
    </p:cViewPr>
  </p:notesTextViewPr>
  <p:sorterViewPr>
    <p:cViewPr>
      <p:scale>
        <a:sx n="100" d="100"/>
        <a:sy n="100" d="100"/>
      </p:scale>
      <p:origin x="0" y="0"/>
    </p:cViewPr>
  </p:sorterViewPr>
  <p:notesViewPr>
    <p:cSldViewPr showGuides="1">
      <p:cViewPr varScale="1">
        <p:scale>
          <a:sx n="79" d="100"/>
          <a:sy n="79" d="100"/>
        </p:scale>
        <p:origin x="3954" y="96"/>
      </p:cViewPr>
      <p:guideLst>
        <p:guide orient="horz" pos="3131"/>
        <p:guide pos="214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5" Type="http://schemas.openxmlformats.org/officeDocument/2006/relationships/slideMaster" Target="slideMasters/slideMaster5.xml"/><Relationship Id="rId15" Type="http://schemas.openxmlformats.org/officeDocument/2006/relationships/tags" Target="tags/tag1.xml"/><Relationship Id="rId10" Type="http://schemas.openxmlformats.org/officeDocument/2006/relationships/slide" Target="slides/slide4.xml"/><Relationship Id="rId19"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7330" name="Rectangle 2"/>
          <p:cNvSpPr>
            <a:spLocks noGrp="1" noChangeArrowheads="1"/>
          </p:cNvSpPr>
          <p:nvPr>
            <p:ph type="hdr" sz="quarter"/>
          </p:nvPr>
        </p:nvSpPr>
        <p:spPr bwMode="auto">
          <a:xfrm>
            <a:off x="0" y="0"/>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0" hangingPunct="0">
              <a:defRPr sz="1200">
                <a:ea typeface="宋体" pitchFamily="2" charset="-122"/>
              </a:defRPr>
            </a:lvl1pPr>
          </a:lstStyle>
          <a:p>
            <a:pPr>
              <a:defRPr/>
            </a:pPr>
            <a:endParaRPr lang="zh-CN" altLang="en-US"/>
          </a:p>
        </p:txBody>
      </p:sp>
      <p:sp>
        <p:nvSpPr>
          <p:cNvPr id="227331" name="Rectangle 3"/>
          <p:cNvSpPr>
            <a:spLocks noGrp="1" noChangeArrowheads="1"/>
          </p:cNvSpPr>
          <p:nvPr>
            <p:ph type="dt" sz="quarter" idx="1"/>
          </p:nvPr>
        </p:nvSpPr>
        <p:spPr bwMode="auto">
          <a:xfrm>
            <a:off x="3854939" y="0"/>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0" hangingPunct="0">
              <a:defRPr sz="1200">
                <a:ea typeface="宋体" pitchFamily="2" charset="-122"/>
              </a:defRPr>
            </a:lvl1pPr>
          </a:lstStyle>
          <a:p>
            <a:pPr>
              <a:defRPr/>
            </a:pPr>
            <a:fld id="{FD6B2986-D06E-4F3C-B19C-CC0A0E2B9416}" type="datetimeFigureOut">
              <a:rPr lang="zh-CN" altLang="en-US"/>
              <a:pPr>
                <a:defRPr/>
              </a:pPr>
              <a:t>2022/3/11</a:t>
            </a:fld>
            <a:endParaRPr lang="en-US" altLang="zh-CN"/>
          </a:p>
        </p:txBody>
      </p:sp>
      <p:sp>
        <p:nvSpPr>
          <p:cNvPr id="227332" name="Rectangle 4"/>
          <p:cNvSpPr>
            <a:spLocks noGrp="1" noChangeArrowheads="1"/>
          </p:cNvSpPr>
          <p:nvPr>
            <p:ph type="ftr" sz="quarter" idx="2"/>
          </p:nvPr>
        </p:nvSpPr>
        <p:spPr bwMode="auto">
          <a:xfrm>
            <a:off x="0" y="9440646"/>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0" hangingPunct="0">
              <a:defRPr sz="1200">
                <a:ea typeface="宋体" pitchFamily="2" charset="-122"/>
              </a:defRPr>
            </a:lvl1pPr>
          </a:lstStyle>
          <a:p>
            <a:pPr>
              <a:defRPr/>
            </a:pPr>
            <a:endParaRPr lang="en-US" altLang="zh-CN"/>
          </a:p>
        </p:txBody>
      </p:sp>
      <p:sp>
        <p:nvSpPr>
          <p:cNvPr id="227333" name="Rectangle 5"/>
          <p:cNvSpPr>
            <a:spLocks noGrp="1" noChangeArrowheads="1"/>
          </p:cNvSpPr>
          <p:nvPr>
            <p:ph type="sldNum" sz="quarter" idx="3"/>
          </p:nvPr>
        </p:nvSpPr>
        <p:spPr bwMode="auto">
          <a:xfrm>
            <a:off x="3854939" y="9440646"/>
            <a:ext cx="2949099" cy="4969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0" hangingPunct="0">
              <a:defRPr sz="1200">
                <a:ea typeface="宋体" pitchFamily="2" charset="-122"/>
              </a:defRPr>
            </a:lvl1pPr>
          </a:lstStyle>
          <a:p>
            <a:pPr>
              <a:defRPr/>
            </a:pPr>
            <a:fld id="{4B569440-9C1A-4A13-B530-46C3A9E17375}" type="slidenum">
              <a:rPr lang="zh-CN" altLang="en-US"/>
              <a:pPr>
                <a:defRPr/>
              </a:pPr>
              <a:t>‹#›</a:t>
            </a:fld>
            <a:endParaRPr lang="en-US" altLang="zh-CN"/>
          </a:p>
        </p:txBody>
      </p:sp>
    </p:spTree>
    <p:extLst>
      <p:ext uri="{BB962C8B-B14F-4D97-AF65-F5344CB8AC3E}">
        <p14:creationId xmlns:p14="http://schemas.microsoft.com/office/powerpoint/2010/main" val="94173920"/>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tiff>
</file>

<file path=ppt/media/image13.tiff>
</file>

<file path=ppt/media/image14.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9099" cy="496967"/>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4939" y="0"/>
            <a:ext cx="2949099" cy="496967"/>
          </a:xfrm>
          <a:prstGeom prst="rect">
            <a:avLst/>
          </a:prstGeom>
        </p:spPr>
        <p:txBody>
          <a:bodyPr vert="horz" lIns="91440" tIns="45720" rIns="91440" bIns="45720" rtlCol="0"/>
          <a:lstStyle>
            <a:lvl1pPr algn="r">
              <a:defRPr sz="1200"/>
            </a:lvl1pPr>
          </a:lstStyle>
          <a:p>
            <a:fld id="{C45443A1-D8F2-48CD-A659-3CEDBA8DF541}" type="datetimeFigureOut">
              <a:rPr lang="zh-CN" altLang="en-US" smtClean="0"/>
              <a:pPr/>
              <a:t>2022/3/11</a:t>
            </a:fld>
            <a:endParaRPr lang="zh-CN" altLang="en-US"/>
          </a:p>
        </p:txBody>
      </p:sp>
      <p:sp>
        <p:nvSpPr>
          <p:cNvPr id="4" name="幻灯片图像占位符 3"/>
          <p:cNvSpPr>
            <a:spLocks noGrp="1" noRot="1" noChangeAspect="1"/>
          </p:cNvSpPr>
          <p:nvPr>
            <p:ph type="sldImg" idx="2"/>
          </p:nvPr>
        </p:nvSpPr>
        <p:spPr>
          <a:xfrm>
            <a:off x="90488" y="746125"/>
            <a:ext cx="6624637" cy="3725863"/>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0562" y="4721186"/>
            <a:ext cx="5444490" cy="447270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440646"/>
            <a:ext cx="2949099" cy="49696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4939" y="9440646"/>
            <a:ext cx="2949099" cy="496967"/>
          </a:xfrm>
          <a:prstGeom prst="rect">
            <a:avLst/>
          </a:prstGeom>
        </p:spPr>
        <p:txBody>
          <a:bodyPr vert="horz" lIns="91440" tIns="45720" rIns="91440" bIns="45720" rtlCol="0" anchor="b"/>
          <a:lstStyle>
            <a:lvl1pPr algn="r">
              <a:defRPr sz="1200"/>
            </a:lvl1pPr>
          </a:lstStyle>
          <a:p>
            <a:fld id="{5DFA3554-790F-44C9-BFAE-3E6D5D7BE10A}" type="slidenum">
              <a:rPr lang="zh-CN" altLang="en-US" smtClean="0"/>
              <a:pPr/>
              <a:t>‹#›</a:t>
            </a:fld>
            <a:endParaRPr lang="zh-CN" altLang="en-US"/>
          </a:p>
        </p:txBody>
      </p:sp>
    </p:spTree>
    <p:extLst>
      <p:ext uri="{BB962C8B-B14F-4D97-AF65-F5344CB8AC3E}">
        <p14:creationId xmlns:p14="http://schemas.microsoft.com/office/powerpoint/2010/main" val="1407357595"/>
      </p:ext>
    </p:extLst>
  </p:cSld>
  <p:clrMap bg1="lt1" tx1="dk1" bg2="lt2" tx2="dk2" accent1="accent1" accent2="accent2" accent3="accent3" accent4="accent4" accent5="accent5" accent6="accent6" hlink="hlink" folHlink="folHlink"/>
  <p:notesStyle>
    <a:lvl1pPr marL="0" algn="l" defTabSz="1219352" rtl="0" eaLnBrk="1" latinLnBrk="0" hangingPunct="1">
      <a:defRPr sz="1600" kern="1200">
        <a:solidFill>
          <a:schemeClr val="tx1"/>
        </a:solidFill>
        <a:latin typeface="+mn-lt"/>
        <a:ea typeface="+mn-ea"/>
        <a:cs typeface="+mn-cs"/>
      </a:defRPr>
    </a:lvl1pPr>
    <a:lvl2pPr marL="609676" algn="l" defTabSz="1219352" rtl="0" eaLnBrk="1" latinLnBrk="0" hangingPunct="1">
      <a:defRPr sz="1600" kern="1200">
        <a:solidFill>
          <a:schemeClr val="tx1"/>
        </a:solidFill>
        <a:latin typeface="+mn-lt"/>
        <a:ea typeface="+mn-ea"/>
        <a:cs typeface="+mn-cs"/>
      </a:defRPr>
    </a:lvl2pPr>
    <a:lvl3pPr marL="1219352" algn="l" defTabSz="1219352" rtl="0" eaLnBrk="1" latinLnBrk="0" hangingPunct="1">
      <a:defRPr sz="1600" kern="1200">
        <a:solidFill>
          <a:schemeClr val="tx1"/>
        </a:solidFill>
        <a:latin typeface="+mn-lt"/>
        <a:ea typeface="+mn-ea"/>
        <a:cs typeface="+mn-cs"/>
      </a:defRPr>
    </a:lvl3pPr>
    <a:lvl4pPr marL="1829029" algn="l" defTabSz="1219352" rtl="0" eaLnBrk="1" latinLnBrk="0" hangingPunct="1">
      <a:defRPr sz="1600" kern="1200">
        <a:solidFill>
          <a:schemeClr val="tx1"/>
        </a:solidFill>
        <a:latin typeface="+mn-lt"/>
        <a:ea typeface="+mn-ea"/>
        <a:cs typeface="+mn-cs"/>
      </a:defRPr>
    </a:lvl4pPr>
    <a:lvl5pPr marL="2438705" algn="l" defTabSz="1219352" rtl="0" eaLnBrk="1" latinLnBrk="0" hangingPunct="1">
      <a:defRPr sz="1600" kern="1200">
        <a:solidFill>
          <a:schemeClr val="tx1"/>
        </a:solidFill>
        <a:latin typeface="+mn-lt"/>
        <a:ea typeface="+mn-ea"/>
        <a:cs typeface="+mn-cs"/>
      </a:defRPr>
    </a:lvl5pPr>
    <a:lvl6pPr marL="3048381" algn="l" defTabSz="1219352" rtl="0" eaLnBrk="1" latinLnBrk="0" hangingPunct="1">
      <a:defRPr sz="1600" kern="1200">
        <a:solidFill>
          <a:schemeClr val="tx1"/>
        </a:solidFill>
        <a:latin typeface="+mn-lt"/>
        <a:ea typeface="+mn-ea"/>
        <a:cs typeface="+mn-cs"/>
      </a:defRPr>
    </a:lvl6pPr>
    <a:lvl7pPr marL="3658057" algn="l" defTabSz="1219352" rtl="0" eaLnBrk="1" latinLnBrk="0" hangingPunct="1">
      <a:defRPr sz="1600" kern="1200">
        <a:solidFill>
          <a:schemeClr val="tx1"/>
        </a:solidFill>
        <a:latin typeface="+mn-lt"/>
        <a:ea typeface="+mn-ea"/>
        <a:cs typeface="+mn-cs"/>
      </a:defRPr>
    </a:lvl7pPr>
    <a:lvl8pPr marL="4267733" algn="l" defTabSz="1219352" rtl="0" eaLnBrk="1" latinLnBrk="0" hangingPunct="1">
      <a:defRPr sz="1600" kern="1200">
        <a:solidFill>
          <a:schemeClr val="tx1"/>
        </a:solidFill>
        <a:latin typeface="+mn-lt"/>
        <a:ea typeface="+mn-ea"/>
        <a:cs typeface="+mn-cs"/>
      </a:defRPr>
    </a:lvl8pPr>
    <a:lvl9pPr marL="4877410" algn="l" defTabSz="1219352"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Rectangle 7"/>
          <p:cNvSpPr>
            <a:spLocks noGrp="1" noChangeArrowheads="1"/>
          </p:cNvSpPr>
          <p:nvPr>
            <p:ph type="sldNum" sz="quarter" idx="5"/>
          </p:nvPr>
        </p:nvSpPr>
        <p:spPr bwMode="auto">
          <a:noFill/>
          <a:ln>
            <a:miter lim="800000"/>
            <a:headEnd/>
            <a:tailEnd/>
          </a:ln>
        </p:spPr>
        <p:txBody>
          <a:bodyPr wrap="square" numCol="1" anchorCtr="0" compatLnSpc="1">
            <a:prstTxWarp prst="textNoShape">
              <a:avLst/>
            </a:prstTxWarp>
          </a:bodyPr>
          <a:lstStyle/>
          <a:p>
            <a:fld id="{15F9B1A9-CAEA-4E40-9659-3AAA2EAEEC3C}" type="slidenum">
              <a:rPr lang="en-US" altLang="zh-CN" smtClean="0">
                <a:solidFill>
                  <a:prstClr val="black"/>
                </a:solidFill>
              </a:rPr>
              <a:pPr/>
              <a:t>6</a:t>
            </a:fld>
            <a:endParaRPr lang="en-US" altLang="zh-CN">
              <a:solidFill>
                <a:prstClr val="black"/>
              </a:solidFill>
            </a:endParaRPr>
          </a:p>
        </p:txBody>
      </p:sp>
      <p:sp>
        <p:nvSpPr>
          <p:cNvPr id="76803" name="Rectangle 7"/>
          <p:cNvSpPr txBox="1">
            <a:spLocks noGrp="1" noChangeArrowheads="1"/>
          </p:cNvSpPr>
          <p:nvPr/>
        </p:nvSpPr>
        <p:spPr bwMode="auto">
          <a:xfrm>
            <a:off x="3855773" y="9441815"/>
            <a:ext cx="2949840" cy="497525"/>
          </a:xfrm>
          <a:prstGeom prst="rect">
            <a:avLst/>
          </a:prstGeom>
          <a:noFill/>
          <a:ln w="9525">
            <a:noFill/>
            <a:miter lim="800000"/>
            <a:headEnd/>
            <a:tailEnd/>
          </a:ln>
        </p:spPr>
        <p:txBody>
          <a:bodyPr lIns="93177" tIns="46589" rIns="93177" bIns="46589" anchor="b"/>
          <a:lstStyle/>
          <a:p>
            <a:pPr algn="r" defTabSz="931863" eaLnBrk="0" hangingPunct="0"/>
            <a:fld id="{BCC2ABD3-6192-4FC8-9429-95EBDAE7C5C1}" type="slidenum">
              <a:rPr lang="en-US" altLang="zh-CN" sz="1200">
                <a:solidFill>
                  <a:prstClr val="black"/>
                </a:solidFill>
                <a:ea typeface="MS PGothic" pitchFamily="34" charset="-128"/>
              </a:rPr>
              <a:pPr algn="r" defTabSz="931863" eaLnBrk="0" hangingPunct="0"/>
              <a:t>6</a:t>
            </a:fld>
            <a:endParaRPr lang="en-US" altLang="zh-CN" sz="1200">
              <a:solidFill>
                <a:prstClr val="black"/>
              </a:solidFill>
              <a:ea typeface="MS PGothic" pitchFamily="34" charset="-128"/>
            </a:endParaRPr>
          </a:p>
        </p:txBody>
      </p:sp>
      <p:sp>
        <p:nvSpPr>
          <p:cNvPr id="76804" name="Rectangle 2"/>
          <p:cNvSpPr>
            <a:spLocks noGrp="1" noRot="1" noChangeAspect="1" noChangeArrowheads="1" noTextEdit="1"/>
          </p:cNvSpPr>
          <p:nvPr>
            <p:ph type="sldImg"/>
          </p:nvPr>
        </p:nvSpPr>
        <p:spPr bwMode="auto">
          <a:xfrm>
            <a:off x="90488" y="746125"/>
            <a:ext cx="6624637" cy="3725863"/>
          </a:xfrm>
          <a:noFill/>
          <a:ln>
            <a:solidFill>
              <a:srgbClr val="000000"/>
            </a:solidFill>
            <a:miter lim="800000"/>
            <a:headEnd/>
            <a:tailEnd/>
          </a:ln>
        </p:spPr>
      </p:sp>
      <p:sp>
        <p:nvSpPr>
          <p:cNvPr id="103429" name="Rectangle 3"/>
          <p:cNvSpPr>
            <a:spLocks noGrp="1" noChangeArrowheads="1"/>
          </p:cNvSpPr>
          <p:nvPr>
            <p:ph type="body" idx="1"/>
          </p:nvPr>
        </p:nvSpPr>
        <p:spPr>
          <a:xfrm>
            <a:off x="907523" y="4722499"/>
            <a:ext cx="4990571" cy="4471351"/>
          </a:xfrm>
          <a:ln/>
        </p:spPr>
        <p:txBody>
          <a:bodyPr lIns="93177" tIns="46589" rIns="93177" bIns="46589"/>
          <a:lstStyle/>
          <a:p>
            <a:pPr eaLnBrk="1" fontAlgn="auto" hangingPunct="1">
              <a:spcBef>
                <a:spcPts val="0"/>
              </a:spcBef>
              <a:spcAft>
                <a:spcPts val="0"/>
              </a:spcAft>
              <a:defRPr/>
            </a:pPr>
            <a:endParaRPr lang="en-US" altLang="zh-CN" b="0" dirty="0"/>
          </a:p>
        </p:txBody>
      </p:sp>
    </p:spTree>
    <p:extLst>
      <p:ext uri="{BB962C8B-B14F-4D97-AF65-F5344CB8AC3E}">
        <p14:creationId xmlns:p14="http://schemas.microsoft.com/office/powerpoint/2010/main" val="4018989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6" name="标题 1"/>
          <p:cNvSpPr>
            <a:spLocks noGrp="1"/>
          </p:cNvSpPr>
          <p:nvPr>
            <p:ph type="title"/>
          </p:nvPr>
        </p:nvSpPr>
        <p:spPr>
          <a:xfrm>
            <a:off x="623635" y="2085266"/>
            <a:ext cx="5954987" cy="2207832"/>
          </a:xfrm>
          <a:prstGeom prst="rect">
            <a:avLst/>
          </a:prstGeom>
        </p:spPr>
        <p:txBody>
          <a:bodyPr anchor="ctr"/>
          <a:lstStyle>
            <a:lvl1pPr>
              <a:lnSpc>
                <a:spcPct val="150000"/>
              </a:lnSpc>
              <a:defRPr sz="4798">
                <a:solidFill>
                  <a:schemeClr val="tx1">
                    <a:lumMod val="75000"/>
                    <a:lumOff val="25000"/>
                  </a:schemeClr>
                </a:solidFill>
                <a:latin typeface="+mj-ea"/>
                <a:ea typeface="+mj-ea"/>
              </a:defRPr>
            </a:lvl1pPr>
          </a:lstStyle>
          <a:p>
            <a:r>
              <a:rPr lang="zh-CN" altLang="en-US" dirty="0"/>
              <a:t>单击此处编辑母版标题样式</a:t>
            </a:r>
          </a:p>
        </p:txBody>
      </p:sp>
      <p:sp>
        <p:nvSpPr>
          <p:cNvPr id="7" name="副标题 2"/>
          <p:cNvSpPr>
            <a:spLocks noGrp="1"/>
          </p:cNvSpPr>
          <p:nvPr>
            <p:ph type="subTitle" idx="11"/>
          </p:nvPr>
        </p:nvSpPr>
        <p:spPr>
          <a:xfrm>
            <a:off x="623635" y="4389106"/>
            <a:ext cx="5954987" cy="768086"/>
          </a:xfrm>
          <a:prstGeom prst="rect">
            <a:avLst/>
          </a:prstGeom>
        </p:spPr>
        <p:txBody>
          <a:bodyPr anchor="ctr"/>
          <a:lstStyle>
            <a:lvl1pPr marL="0" indent="0" algn="l" fontAlgn="t">
              <a:buNone/>
              <a:defRPr sz="2133" b="0">
                <a:solidFill>
                  <a:schemeClr val="tx1">
                    <a:lumMod val="75000"/>
                    <a:lumOff val="25000"/>
                  </a:schemeClr>
                </a:solidFill>
                <a:latin typeface="+mj-ea"/>
                <a:ea typeface="+mj-ea"/>
              </a:defRPr>
            </a:lvl1pPr>
            <a:lvl2pPr marL="609402" indent="0" algn="ctr">
              <a:buNone/>
              <a:defRPr>
                <a:solidFill>
                  <a:schemeClr val="tx1">
                    <a:tint val="75000"/>
                  </a:schemeClr>
                </a:solidFill>
              </a:defRPr>
            </a:lvl2pPr>
            <a:lvl3pPr marL="1218804" indent="0" algn="ctr">
              <a:buNone/>
              <a:defRPr>
                <a:solidFill>
                  <a:schemeClr val="tx1">
                    <a:tint val="75000"/>
                  </a:schemeClr>
                </a:solidFill>
              </a:defRPr>
            </a:lvl3pPr>
            <a:lvl4pPr marL="1828206" indent="0" algn="ctr">
              <a:buNone/>
              <a:defRPr>
                <a:solidFill>
                  <a:schemeClr val="tx1">
                    <a:tint val="75000"/>
                  </a:schemeClr>
                </a:solidFill>
              </a:defRPr>
            </a:lvl4pPr>
            <a:lvl5pPr marL="2437608" indent="0" algn="ctr">
              <a:buNone/>
              <a:defRPr>
                <a:solidFill>
                  <a:schemeClr val="tx1">
                    <a:tint val="75000"/>
                  </a:schemeClr>
                </a:solidFill>
              </a:defRPr>
            </a:lvl5pPr>
            <a:lvl6pPr marL="3047009" indent="0" algn="ctr">
              <a:buNone/>
              <a:defRPr>
                <a:solidFill>
                  <a:schemeClr val="tx1">
                    <a:tint val="75000"/>
                  </a:schemeClr>
                </a:solidFill>
              </a:defRPr>
            </a:lvl6pPr>
            <a:lvl7pPr marL="3656411" indent="0" algn="ctr">
              <a:buNone/>
              <a:defRPr>
                <a:solidFill>
                  <a:schemeClr val="tx1">
                    <a:tint val="75000"/>
                  </a:schemeClr>
                </a:solidFill>
              </a:defRPr>
            </a:lvl7pPr>
            <a:lvl8pPr marL="4265813" indent="0" algn="ctr">
              <a:buNone/>
              <a:defRPr>
                <a:solidFill>
                  <a:schemeClr val="tx1">
                    <a:tint val="75000"/>
                  </a:schemeClr>
                </a:solidFill>
              </a:defRPr>
            </a:lvl8pPr>
            <a:lvl9pPr marL="4875215" indent="0" algn="ctr">
              <a:buNone/>
              <a:defRPr>
                <a:solidFill>
                  <a:schemeClr val="tx1">
                    <a:tint val="75000"/>
                  </a:schemeClr>
                </a:solidFill>
              </a:defRPr>
            </a:lvl9pPr>
          </a:lstStyle>
          <a:p>
            <a:r>
              <a:rPr lang="zh-CN" altLang="en-US" dirty="0"/>
              <a:t>单击此处编辑母版副标题样式</a:t>
            </a:r>
            <a:endParaRPr lang="zh-CN" altLang="zh-CN" dirty="0"/>
          </a:p>
        </p:txBody>
      </p:sp>
    </p:spTree>
    <p:extLst>
      <p:ext uri="{BB962C8B-B14F-4D97-AF65-F5344CB8AC3E}">
        <p14:creationId xmlns:p14="http://schemas.microsoft.com/office/powerpoint/2010/main" val="619366543"/>
      </p:ext>
    </p:extLst>
  </p:cSld>
  <p:clrMapOvr>
    <a:masterClrMapping/>
  </p:clrMapOvr>
  <p:transition advClick="0" advTm="8000">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sp>
        <p:nvSpPr>
          <p:cNvPr id="10" name="标题 1"/>
          <p:cNvSpPr>
            <a:spLocks noGrp="1"/>
          </p:cNvSpPr>
          <p:nvPr>
            <p:ph type="ctrTitle"/>
          </p:nvPr>
        </p:nvSpPr>
        <p:spPr>
          <a:xfrm>
            <a:off x="239443" y="899614"/>
            <a:ext cx="6531276" cy="2387600"/>
          </a:xfrm>
          <a:prstGeom prst="rect">
            <a:avLst/>
          </a:prstGeom>
        </p:spPr>
        <p:txBody>
          <a:bodyPr anchor="ctr">
            <a:normAutofit/>
          </a:bodyPr>
          <a:lstStyle>
            <a:lvl1pPr algn="l">
              <a:defRPr>
                <a:latin typeface="微软雅黑" panose="020B0503020204020204" pitchFamily="34" charset="-122"/>
                <a:ea typeface="微软雅黑" panose="020B0503020204020204" pitchFamily="34" charset="-122"/>
              </a:defRPr>
            </a:lvl1pPr>
          </a:lstStyle>
          <a:p>
            <a:endParaRPr lang="en-US" sz="4798" dirty="0">
              <a:solidFill>
                <a:schemeClr val="bg1"/>
              </a:solidFill>
            </a:endParaRPr>
          </a:p>
        </p:txBody>
      </p:sp>
      <p:sp>
        <p:nvSpPr>
          <p:cNvPr id="11" name="副标题 2"/>
          <p:cNvSpPr>
            <a:spLocks noGrp="1"/>
          </p:cNvSpPr>
          <p:nvPr>
            <p:ph type="subTitle" idx="1"/>
          </p:nvPr>
        </p:nvSpPr>
        <p:spPr>
          <a:xfrm>
            <a:off x="239443" y="3429000"/>
            <a:ext cx="6531276" cy="885327"/>
          </a:xfrm>
          <a:prstGeom prst="rect">
            <a:avLst/>
          </a:prstGeom>
        </p:spPr>
        <p:txBody>
          <a:bodyPr anchor="ctr"/>
          <a:lstStyle>
            <a:lvl1pPr marL="0" indent="0" algn="l">
              <a:buNone/>
              <a:defRPr>
                <a:latin typeface="微软雅黑" panose="020B0503020204020204" pitchFamily="34" charset="-122"/>
                <a:ea typeface="微软雅黑" panose="020B0503020204020204" pitchFamily="34" charset="-122"/>
              </a:defRPr>
            </a:lvl1pPr>
          </a:lstStyle>
          <a:p>
            <a:endParaRPr lang="en-US" altLang="zh-CN" dirty="0">
              <a:solidFill>
                <a:schemeClr val="bg1"/>
              </a:solidFill>
            </a:endParaRPr>
          </a:p>
        </p:txBody>
      </p:sp>
    </p:spTree>
    <p:extLst>
      <p:ext uri="{BB962C8B-B14F-4D97-AF65-F5344CB8AC3E}">
        <p14:creationId xmlns:p14="http://schemas.microsoft.com/office/powerpoint/2010/main" val="153581731"/>
      </p:ext>
    </p:extLst>
  </p:cSld>
  <p:clrMapOvr>
    <a:masterClrMapping/>
  </p:clrMapOvr>
  <p:transition advClick="0" advTm="8000">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344304"/>
            <a:ext cx="10963473" cy="589190"/>
          </a:xfrm>
          <a:prstGeom prst="rect">
            <a:avLst/>
          </a:prstGeom>
        </p:spPr>
        <p:txBody>
          <a:bodyPr/>
          <a:lstStyle>
            <a:lvl1pPr>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600203"/>
            <a:ext cx="5290949" cy="4525736"/>
          </a:xfrm>
          <a:prstGeom prst="rect">
            <a:avLst/>
          </a:prstGeom>
          <a:noFill/>
        </p:spPr>
        <p:txBody>
          <a:bodyPr/>
          <a:lstStyle>
            <a:lvl1pPr marL="239106" marR="0" indent="-239106" algn="l" defTabSz="1218804" rtl="0" eaLnBrk="0" fontAlgn="base" latinLnBrk="0" hangingPunct="0">
              <a:lnSpc>
                <a:spcPct val="150000"/>
              </a:lnSpc>
              <a:spcBef>
                <a:spcPts val="0"/>
              </a:spcBef>
              <a:spcAft>
                <a:spcPct val="0"/>
              </a:spcAft>
              <a:buClr>
                <a:srgbClr val="71B2FF"/>
              </a:buCl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600203"/>
            <a:ext cx="5290949" cy="4525736"/>
          </a:xfrm>
          <a:prstGeom prst="rect">
            <a:avLst/>
          </a:prstGeom>
        </p:spPr>
        <p:txBody>
          <a:bodyPr/>
          <a:lstStyle>
            <a:lvl1pPr marL="239106" indent="-239106">
              <a:lnSpc>
                <a:spcPct val="150000"/>
              </a:lnSpc>
              <a:spcBef>
                <a:spcPts val="0"/>
              </a:spcBef>
              <a:buClr>
                <a:schemeClr val="accent2">
                  <a:lumMod val="90000"/>
                </a:schemeClr>
              </a:buClr>
              <a:defRPr sz="2133" b="0">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66">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599">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3265044036"/>
      </p:ext>
    </p:extLst>
  </p:cSld>
  <p:clrMapOvr>
    <a:masterClrMapping/>
  </p:clrMapOvr>
  <p:transition advClick="0" advTm="8000">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344304"/>
            <a:ext cx="10731329" cy="589190"/>
          </a:xfrm>
          <a:prstGeom prst="rect">
            <a:avLst/>
          </a:prstGeom>
        </p:spPr>
        <p:txBody>
          <a:bodyPr/>
          <a:lstStyle>
            <a:lvl1pPr>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600203"/>
            <a:ext cx="10731328" cy="4525736"/>
          </a:xfrm>
          <a:prstGeom prst="rect">
            <a:avLst/>
          </a:prstGeom>
          <a:noFill/>
        </p:spPr>
        <p:txBody>
          <a:bodyPr/>
          <a:lstStyle>
            <a:lvl1pPr marL="239106" marR="0" indent="-239106" algn="l" defTabSz="1218804" rtl="0" eaLnBrk="0" fontAlgn="base" latinLnBrk="0" hangingPunct="0">
              <a:lnSpc>
                <a:spcPct val="150000"/>
              </a:lnSpc>
              <a:spcBef>
                <a:spcPts val="0"/>
              </a:spcBef>
              <a:spcAft>
                <a:spcPct val="0"/>
              </a:spcAft>
              <a:buClr>
                <a:srgbClr val="71B2FF"/>
              </a:buCl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1897912191"/>
      </p:ext>
    </p:extLst>
  </p:cSld>
  <p:clrMapOvr>
    <a:masterClrMapping/>
  </p:clrMapOvr>
  <p:transition advClick="0" advTm="8000">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344304"/>
            <a:ext cx="10963473" cy="589190"/>
          </a:xfrm>
          <a:prstGeom prst="rect">
            <a:avLst/>
          </a:prstGeom>
        </p:spPr>
        <p:txBody>
          <a:bodyPr/>
          <a:lstStyle>
            <a:lvl1pPr>
              <a:defRPr kumimoji="0" lang="zh-CN" altLang="en-US" sz="3199" b="1" i="0" u="none" strike="noStrike" kern="0" cap="none" spc="0" normalizeH="0" baseline="0" dirty="0">
                <a:ln>
                  <a:noFill/>
                </a:ln>
                <a:solidFill>
                  <a:srgbClr val="384056"/>
                </a:solidFill>
                <a:effectLst/>
                <a:uLnTx/>
                <a:uFillTx/>
                <a:latin typeface="微软雅黑" pitchFamily="34" charset="-122"/>
                <a:ea typeface="微软雅黑" pitchFamily="34" charset="-122"/>
                <a:cs typeface="Arial" pitchFamily="34" charset="0"/>
              </a:defRPr>
            </a:lvl1pPr>
          </a:lstStyle>
          <a:p>
            <a:r>
              <a:rPr lang="zh-CN" altLang="en-US" dirty="0"/>
              <a:t>单击此处编辑母版标题样式</a:t>
            </a:r>
          </a:p>
        </p:txBody>
      </p:sp>
      <p:sp>
        <p:nvSpPr>
          <p:cNvPr id="3" name="内容占位符 2"/>
          <p:cNvSpPr>
            <a:spLocks noGrp="1"/>
          </p:cNvSpPr>
          <p:nvPr>
            <p:ph sz="half" idx="1"/>
          </p:nvPr>
        </p:nvSpPr>
        <p:spPr>
          <a:xfrm>
            <a:off x="623635" y="1600203"/>
            <a:ext cx="10963473" cy="4525736"/>
          </a:xfrm>
          <a:prstGeom prst="rect">
            <a:avLst/>
          </a:prstGeom>
          <a:solidFill>
            <a:schemeClr val="bg1"/>
          </a:solidFill>
        </p:spPr>
        <p:txBody>
          <a:bodyPr/>
          <a:lstStyle>
            <a:lvl1pPr marL="239106" marR="0" indent="-239106" algn="l" defTabSz="1218804" rtl="0" eaLnBrk="0" fontAlgn="base" latinLnBrk="0" hangingPunct="0">
              <a:lnSpc>
                <a:spcPct val="150000"/>
              </a:lnSpc>
              <a:spcBef>
                <a:spcPts val="0"/>
              </a:spcBef>
              <a:spcAft>
                <a:spcPct val="0"/>
              </a:spcAft>
              <a:buClr>
                <a:srgbClr val="71B2FF"/>
              </a:buCl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771020153"/>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23636" y="344304"/>
            <a:ext cx="10963473" cy="589190"/>
          </a:xfrm>
          <a:prstGeom prst="rect">
            <a:avLst/>
          </a:prstGeom>
        </p:spPr>
        <p:txBody>
          <a:bodyPr/>
          <a:lstStyle>
            <a:lvl1pPr>
              <a:defRPr b="1">
                <a:solidFill>
                  <a:srgbClr val="384056"/>
                </a:solidFill>
              </a:defRPr>
            </a:lvl1pPr>
          </a:lstStyle>
          <a:p>
            <a:r>
              <a:rPr lang="zh-CN" altLang="en-US" dirty="0"/>
              <a:t>单击此处编辑母版标题样式</a:t>
            </a:r>
          </a:p>
        </p:txBody>
      </p:sp>
      <p:sp>
        <p:nvSpPr>
          <p:cNvPr id="3" name="内容占位符 2"/>
          <p:cNvSpPr>
            <a:spLocks noGrp="1"/>
          </p:cNvSpPr>
          <p:nvPr>
            <p:ph sz="half" idx="1"/>
          </p:nvPr>
        </p:nvSpPr>
        <p:spPr>
          <a:xfrm>
            <a:off x="623635" y="1600203"/>
            <a:ext cx="5290949" cy="4525736"/>
          </a:xfrm>
          <a:prstGeom prst="rect">
            <a:avLst/>
          </a:prstGeom>
        </p:spPr>
        <p:txBody>
          <a:bodyPr/>
          <a:lstStyle>
            <a:lvl1pPr marL="239106" indent="-239106">
              <a:lnSpc>
                <a:spcPct val="150000"/>
              </a:lnSpc>
              <a:spcBef>
                <a:spcPts val="0"/>
              </a:spcBef>
              <a:buClr>
                <a:schemeClr val="accent2">
                  <a:lumMod val="90000"/>
                </a:schemeClr>
              </a:buClr>
              <a:defRPr sz="2133" b="0">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66">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599">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
        <p:nvSpPr>
          <p:cNvPr id="5" name="内容占位符 2"/>
          <p:cNvSpPr>
            <a:spLocks noGrp="1"/>
          </p:cNvSpPr>
          <p:nvPr>
            <p:ph sz="half" idx="10"/>
          </p:nvPr>
        </p:nvSpPr>
        <p:spPr>
          <a:xfrm>
            <a:off x="6296160" y="1600203"/>
            <a:ext cx="5290949" cy="4525736"/>
          </a:xfrm>
          <a:prstGeom prst="rect">
            <a:avLst/>
          </a:prstGeom>
        </p:spPr>
        <p:txBody>
          <a:bodyPr/>
          <a:lstStyle>
            <a:lvl1pPr marL="239106" indent="-239106">
              <a:lnSpc>
                <a:spcPct val="150000"/>
              </a:lnSpc>
              <a:spcBef>
                <a:spcPts val="0"/>
              </a:spcBef>
              <a:buClr>
                <a:schemeClr val="accent2">
                  <a:lumMod val="90000"/>
                </a:schemeClr>
              </a:buClr>
              <a:defRPr sz="2133" b="0">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66">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599">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1506462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标题 1"/>
          <p:cNvSpPr>
            <a:spLocks noGrp="1"/>
          </p:cNvSpPr>
          <p:nvPr>
            <p:ph type="title"/>
          </p:nvPr>
        </p:nvSpPr>
        <p:spPr>
          <a:xfrm>
            <a:off x="623636" y="344304"/>
            <a:ext cx="10963473" cy="589190"/>
          </a:xfrm>
          <a:prstGeom prst="rect">
            <a:avLst/>
          </a:prstGeom>
        </p:spPr>
        <p:txBody>
          <a:bodyPr anchor="ctr"/>
          <a:lstStyle>
            <a:lvl1pPr>
              <a:defRPr sz="3200" b="1">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10" name="内容占位符 2"/>
          <p:cNvSpPr>
            <a:spLocks noGrp="1"/>
          </p:cNvSpPr>
          <p:nvPr>
            <p:ph sz="half" idx="1"/>
          </p:nvPr>
        </p:nvSpPr>
        <p:spPr>
          <a:xfrm>
            <a:off x="719684" y="1413398"/>
            <a:ext cx="10757396" cy="4525736"/>
          </a:xfrm>
          <a:prstGeom prst="rect">
            <a:avLst/>
          </a:prstGeom>
        </p:spPr>
        <p:txBody>
          <a:bodyPr/>
          <a:lstStyle>
            <a:lvl1pPr marL="239106" indent="-239106">
              <a:lnSpc>
                <a:spcPct val="150000"/>
              </a:lnSpc>
              <a:spcBef>
                <a:spcPts val="0"/>
              </a:spcBef>
              <a:buClr>
                <a:schemeClr val="accent2">
                  <a:lumMod val="90000"/>
                </a:schemeClr>
              </a:buClr>
              <a:defRPr sz="2133" b="0">
                <a:latin typeface="微软雅黑" panose="020B0503020204020204" pitchFamily="34" charset="-122"/>
                <a:ea typeface="微软雅黑" panose="020B0503020204020204" pitchFamily="34" charset="-122"/>
              </a:defRPr>
            </a:lvl1pPr>
            <a:lvl2pPr marL="476096" indent="-236990">
              <a:lnSpc>
                <a:spcPct val="150000"/>
              </a:lnSpc>
              <a:spcBef>
                <a:spcPts val="0"/>
              </a:spcBef>
              <a:buClr>
                <a:schemeClr val="accent2">
                  <a:lumMod val="75000"/>
                </a:schemeClr>
              </a:buClr>
              <a:buFont typeface="Arial" panose="020B0604020202020204" pitchFamily="34" charset="0"/>
              <a:buChar char="◦"/>
              <a:defRPr sz="1866">
                <a:latin typeface="微软雅黑" panose="020B0503020204020204" pitchFamily="34" charset="-122"/>
                <a:ea typeface="微软雅黑" panose="020B0503020204020204" pitchFamily="34" charset="-122"/>
              </a:defRPr>
            </a:lvl2pPr>
            <a:lvl3pPr marL="833696" indent="-236990">
              <a:lnSpc>
                <a:spcPct val="150000"/>
              </a:lnSpc>
              <a:spcBef>
                <a:spcPts val="0"/>
              </a:spcBef>
              <a:buClr>
                <a:schemeClr val="accent2">
                  <a:lumMod val="90000"/>
                </a:schemeClr>
              </a:buClr>
              <a:buFontTx/>
              <a:buChar char="-"/>
              <a:defRPr sz="1599">
                <a:latin typeface="微软雅黑" panose="020B0503020204020204" pitchFamily="34" charset="-122"/>
                <a:ea typeface="微软雅黑" panose="020B0503020204020204" pitchFamily="34" charset="-122"/>
              </a:defRPr>
            </a:lvl3pPr>
            <a:lvl4pPr>
              <a:defRPr sz="1542"/>
            </a:lvl4pPr>
            <a:lvl5pPr>
              <a:defRPr sz="1542"/>
            </a:lvl5pPr>
            <a:lvl6pPr>
              <a:defRPr sz="1542"/>
            </a:lvl6pPr>
            <a:lvl7pPr>
              <a:defRPr sz="1542"/>
            </a:lvl7pPr>
            <a:lvl8pPr>
              <a:defRPr sz="1542"/>
            </a:lvl8pPr>
            <a:lvl9pPr>
              <a:defRPr sz="1542"/>
            </a:lvl9pPr>
          </a:lstStyle>
          <a:p>
            <a:pPr lvl="0"/>
            <a:r>
              <a:rPr lang="zh-CN" altLang="en-US" dirty="0"/>
              <a:t>单击此处编辑母版文本样式</a:t>
            </a:r>
          </a:p>
          <a:p>
            <a:pPr lvl="1"/>
            <a:r>
              <a:rPr lang="zh-CN" altLang="en-US" dirty="0"/>
              <a:t>第二级</a:t>
            </a:r>
          </a:p>
          <a:p>
            <a:pPr lvl="2"/>
            <a:r>
              <a:rPr lang="zh-CN" altLang="en-US" dirty="0"/>
              <a:t>第三级</a:t>
            </a:r>
          </a:p>
        </p:txBody>
      </p:sp>
    </p:spTree>
    <p:extLst>
      <p:ext uri="{BB962C8B-B14F-4D97-AF65-F5344CB8AC3E}">
        <p14:creationId xmlns:p14="http://schemas.microsoft.com/office/powerpoint/2010/main" val="21407507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4" name="Rectangle 5"/>
          <p:cNvSpPr>
            <a:spLocks noChangeArrowheads="1"/>
          </p:cNvSpPr>
          <p:nvPr userDrawn="1"/>
        </p:nvSpPr>
        <p:spPr bwMode="auto">
          <a:xfrm>
            <a:off x="8493235" y="6504275"/>
            <a:ext cx="398981" cy="245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p>
            <a:pPr eaLnBrk="0" hangingPunct="0">
              <a:lnSpc>
                <a:spcPct val="85000"/>
              </a:lnSpc>
            </a:pPr>
            <a:r>
              <a:rPr lang="de-DE" altLang="zh-CN" sz="1333" dirty="0">
                <a:solidFill>
                  <a:srgbClr val="000000">
                    <a:lumMod val="65000"/>
                    <a:lumOff val="35000"/>
                  </a:srgbClr>
                </a:solidFill>
                <a:latin typeface="FrutigerNext LT Bold" pitchFamily="34" charset="0"/>
                <a:ea typeface="MS PGothic" pitchFamily="34" charset="-128"/>
              </a:rPr>
              <a:t> </a:t>
            </a:r>
            <a:fld id="{A4C34F22-587E-473D-9099-376F4F013A30}" type="slidenum">
              <a:rPr lang="de-DE" altLang="zh-CN" sz="1333">
                <a:solidFill>
                  <a:srgbClr val="000000">
                    <a:lumMod val="65000"/>
                    <a:lumOff val="35000"/>
                  </a:srgbClr>
                </a:solidFill>
                <a:latin typeface="FrutigerNext LT Light" pitchFamily="34" charset="0"/>
                <a:ea typeface="MS PGothic" pitchFamily="34" charset="-128"/>
              </a:rPr>
              <a:pPr eaLnBrk="0" hangingPunct="0">
                <a:lnSpc>
                  <a:spcPct val="85000"/>
                </a:lnSpc>
              </a:pPr>
              <a:t>‹#›</a:t>
            </a:fld>
            <a:endParaRPr lang="en-GB" altLang="zh-CN" sz="1333" dirty="0">
              <a:solidFill>
                <a:srgbClr val="000000">
                  <a:lumMod val="65000"/>
                  <a:lumOff val="35000"/>
                </a:srgbClr>
              </a:solidFill>
              <a:latin typeface="FrutigerNext LT Light" pitchFamily="34" charset="0"/>
              <a:ea typeface="MS PGothic" pitchFamily="34" charset="-128"/>
            </a:endParaRPr>
          </a:p>
        </p:txBody>
      </p:sp>
    </p:spTree>
    <p:extLst>
      <p:ext uri="{BB962C8B-B14F-4D97-AF65-F5344CB8AC3E}">
        <p14:creationId xmlns:p14="http://schemas.microsoft.com/office/powerpoint/2010/main" val="426177578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theme" Target="../theme/them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4.png"/></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6.xml"/><Relationship Id="rId1" Type="http://schemas.openxmlformats.org/officeDocument/2006/relationships/slideLayout" Target="../slideLayouts/slideLayout5.xml"/><Relationship Id="rId4" Type="http://schemas.openxmlformats.org/officeDocument/2006/relationships/image" Target="../media/image7.png"/></Relationships>
</file>

<file path=ppt/slideMasters/_rels/slideMaster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theme" Target="../theme/theme5.xml"/><Relationship Id="rId1" Type="http://schemas.openxmlformats.org/officeDocument/2006/relationships/slideLayout" Target="../slideLayouts/slideLayout7.xml"/></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theme" Target="../theme/theme6.xml"/><Relationship Id="rId1" Type="http://schemas.openxmlformats.org/officeDocument/2006/relationships/slideLayout" Target="../slideLayouts/slideLayout8.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Picture 6" descr="C:\Users\z00205060\Desktop\CP项目\规范类文件\新建文件夹\巴展视觉物料规范-18.jpg"/>
          <p:cNvPicPr>
            <a:picLocks noChangeAspect="1" noChangeArrowheads="1"/>
          </p:cNvPicPr>
          <p:nvPr userDrawn="1"/>
        </p:nvPicPr>
        <p:blipFill>
          <a:blip r:embed="rId3" cstate="print"/>
          <a:srcRect/>
          <a:stretch>
            <a:fillRect/>
          </a:stretch>
        </p:blipFill>
        <p:spPr bwMode="auto">
          <a:xfrm>
            <a:off x="43957" y="1050"/>
            <a:ext cx="12196763" cy="6856951"/>
          </a:xfrm>
          <a:prstGeom prst="rect">
            <a:avLst/>
          </a:prstGeom>
          <a:noFill/>
        </p:spPr>
      </p:pic>
      <p:sp>
        <p:nvSpPr>
          <p:cNvPr id="166" name="TextBox 165"/>
          <p:cNvSpPr txBox="1"/>
          <p:nvPr userDrawn="1"/>
        </p:nvSpPr>
        <p:spPr>
          <a:xfrm>
            <a:off x="239443" y="6285801"/>
            <a:ext cx="4706361" cy="338426"/>
          </a:xfrm>
          <a:prstGeom prst="rect">
            <a:avLst/>
          </a:prstGeom>
          <a:noFill/>
        </p:spPr>
        <p:txBody>
          <a:bodyPr wrap="square" rtlCol="0">
            <a:spAutoFit/>
          </a:bodyPr>
          <a:lstStyle/>
          <a:p>
            <a:r>
              <a:rPr lang="en-US" altLang="zh-CN" sz="1599" dirty="0">
                <a:solidFill>
                  <a:srgbClr val="000000">
                    <a:lumMod val="50000"/>
                    <a:lumOff val="50000"/>
                  </a:srgbClr>
                </a:solidFill>
                <a:latin typeface="+mj-ea"/>
                <a:ea typeface="+mj-ea"/>
              </a:rPr>
              <a:t>Building a better connected world</a:t>
            </a:r>
            <a:endParaRPr lang="zh-CN" altLang="en-US" sz="1599" dirty="0">
              <a:solidFill>
                <a:srgbClr val="000000">
                  <a:lumMod val="50000"/>
                  <a:lumOff val="50000"/>
                </a:srgbClr>
              </a:solidFill>
              <a:latin typeface="+mj-ea"/>
              <a:ea typeface="+mj-ea"/>
            </a:endParaRPr>
          </a:p>
        </p:txBody>
      </p:sp>
      <p:sp>
        <p:nvSpPr>
          <p:cNvPr id="167" name="副标题 2"/>
          <p:cNvSpPr txBox="1">
            <a:spLocks/>
          </p:cNvSpPr>
          <p:nvPr userDrawn="1"/>
        </p:nvSpPr>
        <p:spPr bwMode="auto">
          <a:xfrm>
            <a:off x="9644112" y="6308431"/>
            <a:ext cx="2505305"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mj-ea"/>
                <a:ea typeface="+mj-ea"/>
              </a:rPr>
              <a:t>www.mindspore.cn</a:t>
            </a:r>
            <a:endParaRPr lang="zh-CN" altLang="en-US" sz="1333" b="0" dirty="0">
              <a:solidFill>
                <a:srgbClr val="FFFFFF">
                  <a:lumMod val="50000"/>
                </a:srgbClr>
              </a:solidFill>
              <a:latin typeface="+mj-ea"/>
              <a:ea typeface="+mj-ea"/>
            </a:endParaRPr>
          </a:p>
        </p:txBody>
      </p:sp>
      <p:pic>
        <p:nvPicPr>
          <p:cNvPr id="6" name="图片 5"/>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431540" y="357607"/>
            <a:ext cx="2003784" cy="1247753"/>
          </a:xfrm>
          <a:prstGeom prst="rect">
            <a:avLst/>
          </a:prstGeom>
        </p:spPr>
      </p:pic>
    </p:spTree>
    <p:extLst>
      <p:ext uri="{BB962C8B-B14F-4D97-AF65-F5344CB8AC3E}">
        <p14:creationId xmlns:p14="http://schemas.microsoft.com/office/powerpoint/2010/main" val="3450727918"/>
      </p:ext>
    </p:extLst>
  </p:cSld>
  <p:clrMap bg1="lt1" tx1="dk1" bg2="lt2" tx2="dk2" accent1="accent1" accent2="accent2" accent3="accent3" accent4="accent4" accent5="accent5" accent6="accent6" hlink="hlink" folHlink="folHlink"/>
  <p:sldLayoutIdLst>
    <p:sldLayoutId id="2147483830" r:id="rId1"/>
  </p:sldLayoutIdLst>
  <p:transition advClick="0" advTm="8000">
    <p:fade thruBlk="1"/>
  </p:transition>
  <p:hf hdr="0" ftr="0" dt="0"/>
  <p:txStyles>
    <p:titleStyle>
      <a:lvl1pPr algn="l" rtl="0" eaLnBrk="1" fontAlgn="base" hangingPunct="1">
        <a:spcBef>
          <a:spcPct val="0"/>
        </a:spcBef>
        <a:spcAft>
          <a:spcPct val="0"/>
        </a:spcAft>
        <a:defRPr sz="4265" b="1">
          <a:solidFill>
            <a:schemeClr val="tx1"/>
          </a:solidFill>
          <a:latin typeface="黑体" pitchFamily="49" charset="-122"/>
          <a:ea typeface="黑体" pitchFamily="49" charset="-122"/>
          <a:cs typeface="+mj-cs"/>
        </a:defRPr>
      </a:lvl1pPr>
      <a:lvl2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2pPr>
      <a:lvl3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3pPr>
      <a:lvl4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4pPr>
      <a:lvl5pPr algn="l" rtl="0" eaLnBrk="1" fontAlgn="base" hangingPunct="1">
        <a:spcBef>
          <a:spcPct val="0"/>
        </a:spcBef>
        <a:spcAft>
          <a:spcPct val="0"/>
        </a:spcAft>
        <a:defRPr sz="4265" b="1">
          <a:solidFill>
            <a:schemeClr val="tx1"/>
          </a:solidFill>
          <a:latin typeface="黑体" pitchFamily="49" charset="-122"/>
          <a:ea typeface="黑体" pitchFamily="49" charset="-122"/>
          <a:cs typeface="宋体" charset="-122"/>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1" fontAlgn="base" hangingPunct="1">
        <a:spcBef>
          <a:spcPct val="20000"/>
        </a:spcBef>
        <a:spcAft>
          <a:spcPct val="0"/>
        </a:spcAft>
        <a:buClr>
          <a:srgbClr val="990000"/>
        </a:buClr>
        <a:buChar char="•"/>
        <a:defRPr sz="3199" b="1">
          <a:solidFill>
            <a:schemeClr val="tx1"/>
          </a:solidFill>
          <a:latin typeface="+mn-lt"/>
          <a:ea typeface="+mn-ea"/>
          <a:cs typeface="+mn-cs"/>
        </a:defRPr>
      </a:lvl1pPr>
      <a:lvl2pPr marL="990278" indent="-380876" algn="l" rtl="0" eaLnBrk="1" fontAlgn="base" hangingPunct="1">
        <a:spcBef>
          <a:spcPct val="20000"/>
        </a:spcBef>
        <a:spcAft>
          <a:spcPct val="0"/>
        </a:spcAft>
        <a:buFont typeface="Arial" charset="0"/>
        <a:buChar char="›"/>
        <a:defRPr sz="2666">
          <a:solidFill>
            <a:schemeClr val="tx1"/>
          </a:solidFill>
          <a:latin typeface="+mn-lt"/>
          <a:ea typeface="+mn-ea"/>
          <a:cs typeface="+mn-cs"/>
        </a:defRPr>
      </a:lvl2pPr>
      <a:lvl3pPr marL="1523505" indent="-304701" algn="l" rtl="0" eaLnBrk="1" fontAlgn="base" hangingPunct="1">
        <a:spcBef>
          <a:spcPct val="20000"/>
        </a:spcBef>
        <a:spcAft>
          <a:spcPct val="0"/>
        </a:spcAft>
        <a:buFont typeface="FrutigerNext LT Medium" charset="0"/>
        <a:buChar char="»"/>
        <a:defRPr>
          <a:solidFill>
            <a:schemeClr val="tx1"/>
          </a:solidFill>
          <a:latin typeface="+mn-lt"/>
          <a:ea typeface="+mn-ea"/>
          <a:cs typeface="+mn-cs"/>
        </a:defRPr>
      </a:lvl3pPr>
      <a:lvl4pPr marL="2132907" indent="-304701" algn="l" rtl="0" eaLnBrk="1" fontAlgn="base" hangingPunct="1">
        <a:spcBef>
          <a:spcPct val="20000"/>
        </a:spcBef>
        <a:spcAft>
          <a:spcPct val="0"/>
        </a:spcAft>
        <a:buChar char="–"/>
        <a:defRPr sz="2133">
          <a:solidFill>
            <a:schemeClr val="tx1"/>
          </a:solidFill>
          <a:latin typeface="+mn-lt"/>
          <a:ea typeface="+mn-ea"/>
          <a:cs typeface="+mn-cs"/>
        </a:defRPr>
      </a:lvl4pPr>
      <a:lvl5pPr marL="2742308"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83" name="图片 8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flipH="1">
            <a:off x="0" y="1810"/>
            <a:ext cx="12196763" cy="4792771"/>
          </a:xfrm>
          <a:prstGeom prst="rect">
            <a:avLst/>
          </a:prstGeom>
        </p:spPr>
      </p:pic>
      <p:sp>
        <p:nvSpPr>
          <p:cNvPr id="78" name="矩形 77"/>
          <p:cNvSpPr/>
          <p:nvPr userDrawn="1"/>
        </p:nvSpPr>
        <p:spPr bwMode="auto">
          <a:xfrm>
            <a:off x="-33880" y="4752404"/>
            <a:ext cx="12230643" cy="2842586"/>
          </a:xfrm>
          <a:prstGeom prst="rect">
            <a:avLst/>
          </a:prstGeom>
          <a:blipFill dpi="0" rotWithShape="1">
            <a:blip r:embed="rId4" cstate="print">
              <a:alphaModFix amt="17000"/>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3077" name="Rectangle 15"/>
          <p:cNvSpPr>
            <a:spLocks noChangeArrowheads="1"/>
          </p:cNvSpPr>
          <p:nvPr/>
        </p:nvSpPr>
        <p:spPr bwMode="auto">
          <a:xfrm>
            <a:off x="-2604517" y="692151"/>
            <a:ext cx="2460528" cy="73613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英文标题</a:t>
            </a:r>
            <a:r>
              <a:rPr lang="en-US" altLang="zh-CN" sz="1466" dirty="0">
                <a:solidFill>
                  <a:srgbClr val="FFFFFF"/>
                </a:solidFill>
                <a:latin typeface="Calibri" charset="0"/>
                <a:ea typeface="宋体" charset="-122"/>
              </a:rPr>
              <a:t>:32-35pt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Medium</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中文标题</a:t>
            </a:r>
            <a:r>
              <a:rPr lang="en-US" altLang="zh-CN" sz="1466" dirty="0">
                <a:solidFill>
                  <a:srgbClr val="FFFFFF"/>
                </a:solidFill>
                <a:latin typeface="Calibri" charset="0"/>
                <a:ea typeface="宋体" charset="-122"/>
              </a:rPr>
              <a:t>:30-32pt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黑体</a:t>
            </a: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英文正文</a:t>
            </a:r>
            <a:r>
              <a:rPr lang="en-US" altLang="zh-CN" sz="1466" dirty="0">
                <a:solidFill>
                  <a:srgbClr val="FFFFFF"/>
                </a:solidFill>
                <a:latin typeface="Calibri" charset="0"/>
                <a:ea typeface="宋体" charset="-122"/>
              </a:rPr>
              <a:t>:20-22pt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 </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 :18pt  </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Regular</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中文正文</a:t>
            </a:r>
            <a:r>
              <a:rPr lang="en-US" altLang="zh-CN" sz="1466" dirty="0">
                <a:solidFill>
                  <a:srgbClr val="FFFFFF"/>
                </a:solidFill>
                <a:latin typeface="Calibri" charset="0"/>
                <a:ea typeface="宋体" charset="-122"/>
              </a:rPr>
              <a:t>:18-20pt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):18pt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细黑体</a:t>
            </a:r>
            <a:r>
              <a:rPr lang="zh-CN" altLang="en-US" sz="1466" b="1" dirty="0">
                <a:solidFill>
                  <a:srgbClr val="FFFFFF"/>
                </a:solidFill>
                <a:latin typeface="Arial" charset="0"/>
                <a:ea typeface="华文细黑" charset="-122"/>
              </a:rPr>
              <a:t> </a:t>
            </a:r>
          </a:p>
        </p:txBody>
      </p:sp>
      <p:sp>
        <p:nvSpPr>
          <p:cNvPr id="3081" name="Rectangle 17"/>
          <p:cNvSpPr>
            <a:spLocks noChangeArrowheads="1"/>
          </p:cNvSpPr>
          <p:nvPr/>
        </p:nvSpPr>
        <p:spPr bwMode="auto">
          <a:xfrm>
            <a:off x="12438159" y="3371842"/>
            <a:ext cx="1226029" cy="400051"/>
          </a:xfrm>
          <a:prstGeom prst="rect">
            <a:avLst/>
          </a:prstGeom>
          <a:solidFill>
            <a:schemeClr val="bg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1862" tIns="60931" rIns="121862" bIns="60931" anchor="ctr">
            <a:spAutoFit/>
          </a:bodyPr>
          <a:lstStyle/>
          <a:p>
            <a:endParaRPr lang="zh-CN" altLang="en-US">
              <a:solidFill>
                <a:srgbClr val="000000"/>
              </a:solidFill>
              <a:latin typeface="Calibri" charset="0"/>
              <a:ea typeface="宋体" charset="-122"/>
            </a:endParaRPr>
          </a:p>
        </p:txBody>
      </p:sp>
      <p:grpSp>
        <p:nvGrpSpPr>
          <p:cNvPr id="2" name="Group 18"/>
          <p:cNvGrpSpPr>
            <a:grpSpLocks/>
          </p:cNvGrpSpPr>
          <p:nvPr/>
        </p:nvGrpSpPr>
        <p:grpSpPr bwMode="auto">
          <a:xfrm>
            <a:off x="12552504" y="3727418"/>
            <a:ext cx="986752" cy="182532"/>
            <a:chOff x="5893" y="2387"/>
            <a:chExt cx="466" cy="115"/>
          </a:xfrm>
        </p:grpSpPr>
        <p:sp>
          <p:nvSpPr>
            <p:cNvPr id="3143"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4"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5"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6"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3" name="Group 23"/>
          <p:cNvGrpSpPr>
            <a:grpSpLocks/>
          </p:cNvGrpSpPr>
          <p:nvPr/>
        </p:nvGrpSpPr>
        <p:grpSpPr bwMode="auto">
          <a:xfrm>
            <a:off x="12552504" y="3943282"/>
            <a:ext cx="986752" cy="182532"/>
            <a:chOff x="5893" y="2523"/>
            <a:chExt cx="466" cy="115"/>
          </a:xfrm>
        </p:grpSpPr>
        <p:sp>
          <p:nvSpPr>
            <p:cNvPr id="3139"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0"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1"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2"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4" name="Group 28"/>
          <p:cNvGrpSpPr>
            <a:grpSpLocks/>
          </p:cNvGrpSpPr>
          <p:nvPr/>
        </p:nvGrpSpPr>
        <p:grpSpPr bwMode="auto">
          <a:xfrm>
            <a:off x="12552504" y="4159146"/>
            <a:ext cx="986752" cy="182532"/>
            <a:chOff x="5893" y="2659"/>
            <a:chExt cx="466" cy="115"/>
          </a:xfrm>
        </p:grpSpPr>
        <p:sp>
          <p:nvSpPr>
            <p:cNvPr id="3135"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6"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7"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8"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5" name="Group 33"/>
          <p:cNvGrpSpPr>
            <a:grpSpLocks/>
          </p:cNvGrpSpPr>
          <p:nvPr/>
        </p:nvGrpSpPr>
        <p:grpSpPr bwMode="auto">
          <a:xfrm>
            <a:off x="12552504" y="3511551"/>
            <a:ext cx="986752" cy="188882"/>
            <a:chOff x="5893" y="2251"/>
            <a:chExt cx="466" cy="119"/>
          </a:xfrm>
        </p:grpSpPr>
        <p:sp>
          <p:nvSpPr>
            <p:cNvPr id="3131"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2"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3"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4"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6" name="Group 38"/>
          <p:cNvGrpSpPr>
            <a:grpSpLocks/>
          </p:cNvGrpSpPr>
          <p:nvPr/>
        </p:nvGrpSpPr>
        <p:grpSpPr bwMode="auto">
          <a:xfrm>
            <a:off x="12552504" y="4519449"/>
            <a:ext cx="986752" cy="182532"/>
            <a:chOff x="5893" y="2886"/>
            <a:chExt cx="466" cy="115"/>
          </a:xfrm>
        </p:grpSpPr>
        <p:sp>
          <p:nvSpPr>
            <p:cNvPr id="3127"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8"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9"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0"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7" name="Group 43"/>
          <p:cNvGrpSpPr>
            <a:grpSpLocks/>
          </p:cNvGrpSpPr>
          <p:nvPr/>
        </p:nvGrpSpPr>
        <p:grpSpPr bwMode="auto">
          <a:xfrm>
            <a:off x="12552504" y="4735313"/>
            <a:ext cx="986752" cy="182532"/>
            <a:chOff x="5893" y="3022"/>
            <a:chExt cx="466" cy="115"/>
          </a:xfrm>
        </p:grpSpPr>
        <p:sp>
          <p:nvSpPr>
            <p:cNvPr id="3123"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4"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5"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6"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 name="Group 48"/>
          <p:cNvGrpSpPr>
            <a:grpSpLocks/>
          </p:cNvGrpSpPr>
          <p:nvPr/>
        </p:nvGrpSpPr>
        <p:grpSpPr bwMode="auto">
          <a:xfrm>
            <a:off x="12552504" y="4951179"/>
            <a:ext cx="986752" cy="182532"/>
            <a:chOff x="5893" y="3158"/>
            <a:chExt cx="466" cy="115"/>
          </a:xfrm>
        </p:grpSpPr>
        <p:sp>
          <p:nvSpPr>
            <p:cNvPr id="3119"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0"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1"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2"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 name="Group 53"/>
          <p:cNvGrpSpPr>
            <a:grpSpLocks/>
          </p:cNvGrpSpPr>
          <p:nvPr/>
        </p:nvGrpSpPr>
        <p:grpSpPr bwMode="auto">
          <a:xfrm>
            <a:off x="12552504" y="5311482"/>
            <a:ext cx="986752" cy="182532"/>
            <a:chOff x="5893" y="3385"/>
            <a:chExt cx="466" cy="115"/>
          </a:xfrm>
        </p:grpSpPr>
        <p:sp>
          <p:nvSpPr>
            <p:cNvPr id="3115"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6"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7"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8"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0" name="Group 58"/>
          <p:cNvGrpSpPr>
            <a:grpSpLocks/>
          </p:cNvGrpSpPr>
          <p:nvPr/>
        </p:nvGrpSpPr>
        <p:grpSpPr bwMode="auto">
          <a:xfrm>
            <a:off x="12552504" y="5527346"/>
            <a:ext cx="986752" cy="182532"/>
            <a:chOff x="5893" y="3521"/>
            <a:chExt cx="466" cy="115"/>
          </a:xfrm>
        </p:grpSpPr>
        <p:sp>
          <p:nvSpPr>
            <p:cNvPr id="3111"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2"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3"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4"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1" name="Group 63"/>
          <p:cNvGrpSpPr>
            <a:grpSpLocks/>
          </p:cNvGrpSpPr>
          <p:nvPr/>
        </p:nvGrpSpPr>
        <p:grpSpPr bwMode="auto">
          <a:xfrm>
            <a:off x="12552504" y="5743210"/>
            <a:ext cx="986752" cy="182532"/>
            <a:chOff x="5893" y="3657"/>
            <a:chExt cx="466" cy="115"/>
          </a:xfrm>
        </p:grpSpPr>
        <p:sp>
          <p:nvSpPr>
            <p:cNvPr id="3107"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8"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9"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0"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68"/>
          <p:cNvGrpSpPr>
            <a:grpSpLocks/>
          </p:cNvGrpSpPr>
          <p:nvPr/>
        </p:nvGrpSpPr>
        <p:grpSpPr bwMode="auto">
          <a:xfrm>
            <a:off x="12552504" y="6103513"/>
            <a:ext cx="986752" cy="182532"/>
            <a:chOff x="5893" y="3884"/>
            <a:chExt cx="466" cy="115"/>
          </a:xfrm>
        </p:grpSpPr>
        <p:sp>
          <p:nvSpPr>
            <p:cNvPr id="3103"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4"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5"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6"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73"/>
          <p:cNvGrpSpPr>
            <a:grpSpLocks/>
          </p:cNvGrpSpPr>
          <p:nvPr/>
        </p:nvGrpSpPr>
        <p:grpSpPr bwMode="auto">
          <a:xfrm>
            <a:off x="12552504" y="6328901"/>
            <a:ext cx="986752" cy="182532"/>
            <a:chOff x="5893" y="4026"/>
            <a:chExt cx="466" cy="115"/>
          </a:xfrm>
        </p:grpSpPr>
        <p:sp>
          <p:nvSpPr>
            <p:cNvPr id="3099"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0"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1"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2"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78"/>
          <p:cNvGrpSpPr>
            <a:grpSpLocks/>
          </p:cNvGrpSpPr>
          <p:nvPr/>
        </p:nvGrpSpPr>
        <p:grpSpPr bwMode="auto">
          <a:xfrm>
            <a:off x="12552504" y="6552703"/>
            <a:ext cx="986752" cy="182532"/>
            <a:chOff x="5893" y="4167"/>
            <a:chExt cx="466" cy="115"/>
          </a:xfrm>
        </p:grpSpPr>
        <p:sp>
          <p:nvSpPr>
            <p:cNvPr id="3095"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6"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7"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8"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sp>
        <p:nvSpPr>
          <p:cNvPr id="3079" name="Rectangle 83"/>
          <p:cNvSpPr>
            <a:spLocks noChangeArrowheads="1"/>
          </p:cNvSpPr>
          <p:nvPr/>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建议同一页面内不超过四种颜色，以下是</a:t>
            </a:r>
            <a:r>
              <a:rPr lang="en-US" altLang="zh-CN" sz="1333" dirty="0">
                <a:solidFill>
                  <a:srgbClr val="FFFFFF"/>
                </a:solidFill>
                <a:latin typeface="微软雅黑" pitchFamily="34" charset="-122"/>
                <a:ea typeface="微软雅黑" pitchFamily="34" charset="-122"/>
              </a:rPr>
              <a:t>13</a:t>
            </a:r>
            <a:r>
              <a:rPr lang="zh-CN" altLang="en-US" sz="1333" dirty="0">
                <a:solidFill>
                  <a:srgbClr val="FFFFFF"/>
                </a:solidFill>
                <a:latin typeface="微软雅黑" pitchFamily="34" charset="-122"/>
                <a:ea typeface="微软雅黑" pitchFamily="34" charset="-122"/>
              </a:rPr>
              <a:t>组配色方案，同一页面内只选择一组使用。（仅供参考）</a:t>
            </a:r>
          </a:p>
        </p:txBody>
      </p:sp>
      <p:sp>
        <p:nvSpPr>
          <p:cNvPr id="3080" name="Rectangle 84"/>
          <p:cNvSpPr>
            <a:spLocks noChangeArrowheads="1"/>
          </p:cNvSpPr>
          <p:nvPr/>
        </p:nvSpPr>
        <p:spPr bwMode="auto">
          <a:xfrm>
            <a:off x="12340755" y="8468"/>
            <a:ext cx="1494950" cy="846317"/>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buClr>
                <a:srgbClr val="777777"/>
              </a:buClr>
              <a:buSzPct val="60000"/>
              <a:buFont typeface="Wingdings" charset="2"/>
              <a:buNone/>
            </a:pPr>
            <a:r>
              <a:rPr lang="zh-CN" altLang="en-US" sz="1333">
                <a:solidFill>
                  <a:srgbClr val="FFFFFF"/>
                </a:solidFill>
                <a:latin typeface="微软雅黑" pitchFamily="34" charset="-122"/>
                <a:ea typeface="微软雅黑" pitchFamily="34" charset="-122"/>
              </a:rPr>
              <a:t>客户或者合作伙伴的标志放在右上角</a:t>
            </a:r>
            <a:r>
              <a:rPr lang="en-US" altLang="zh-CN" sz="1333">
                <a:solidFill>
                  <a:srgbClr val="FFFFFF"/>
                </a:solidFill>
                <a:latin typeface="微软雅黑" pitchFamily="34" charset="-122"/>
                <a:ea typeface="微软雅黑" pitchFamily="34" charset="-122"/>
              </a:rPr>
              <a:t>.</a:t>
            </a:r>
            <a:endParaRPr lang="zh-CN" altLang="en-US" sz="1333">
              <a:solidFill>
                <a:srgbClr val="FFFFFF"/>
              </a:solidFill>
              <a:latin typeface="微软雅黑" pitchFamily="34" charset="-122"/>
              <a:ea typeface="微软雅黑" pitchFamily="34" charset="-122"/>
            </a:endParaRPr>
          </a:p>
        </p:txBody>
      </p:sp>
      <p:sp>
        <p:nvSpPr>
          <p:cNvPr id="77" name="副标题 2"/>
          <p:cNvSpPr txBox="1">
            <a:spLocks/>
          </p:cNvSpPr>
          <p:nvPr userDrawn="1"/>
        </p:nvSpPr>
        <p:spPr bwMode="auto">
          <a:xfrm>
            <a:off x="3664323" y="6347930"/>
            <a:ext cx="4868117"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微软雅黑" panose="020B0503020204020204" pitchFamily="34" charset="-122"/>
                <a:ea typeface="微软雅黑" panose="020B0503020204020204" pitchFamily="34" charset="-122"/>
              </a:rPr>
              <a:t>Huawei Confidential</a:t>
            </a:r>
          </a:p>
        </p:txBody>
      </p:sp>
      <p:pic>
        <p:nvPicPr>
          <p:cNvPr id="1026"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143395" y="6296150"/>
            <a:ext cx="2708275" cy="495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9" name="图片 78"/>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1278919" y="6300502"/>
            <a:ext cx="781181" cy="486440"/>
          </a:xfrm>
          <a:prstGeom prst="rect">
            <a:avLst/>
          </a:prstGeom>
        </p:spPr>
      </p:pic>
    </p:spTree>
    <p:extLst>
      <p:ext uri="{BB962C8B-B14F-4D97-AF65-F5344CB8AC3E}">
        <p14:creationId xmlns:p14="http://schemas.microsoft.com/office/powerpoint/2010/main" val="1898216256"/>
      </p:ext>
    </p:extLst>
  </p:cSld>
  <p:clrMap bg1="lt1" tx1="dk1" bg2="lt2" tx2="dk2" accent1="accent1" accent2="accent2" accent3="accent3" accent4="accent4" accent5="accent5" accent6="accent6" hlink="hlink" folHlink="folHlink"/>
  <p:sldLayoutIdLst>
    <p:sldLayoutId id="2147483889" r:id="rId1"/>
  </p:sldLayoutIdLst>
  <p:transition advClick="0" advTm="8000">
    <p:fade thruBlk="1"/>
  </p:transition>
  <p:hf hdr="0" ftr="0" dt="0"/>
  <p:txStyles>
    <p:title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lnSpc>
          <a:spcPct val="140000"/>
        </a:lnSpc>
        <a:spcBef>
          <a:spcPct val="0"/>
        </a:spcBef>
        <a:spcAft>
          <a:spcPct val="0"/>
        </a:spcAft>
        <a:buClr>
          <a:srgbClr val="777777"/>
        </a:buClr>
        <a:buSzPct val="60000"/>
        <a:buFont typeface="Wingdings" charset="2"/>
        <a:buChar char="l"/>
        <a:defRPr sz="2666">
          <a:solidFill>
            <a:schemeClr val="tx1"/>
          </a:solidFill>
          <a:latin typeface="微软雅黑" pitchFamily="34" charset="-122"/>
          <a:ea typeface="微软雅黑" pitchFamily="34" charset="-122"/>
          <a:cs typeface="+mn-cs"/>
        </a:defRPr>
      </a:lvl1pPr>
      <a:lvl2pPr marL="990278" indent="-380876" algn="l" rtl="0" eaLnBrk="0" fontAlgn="base" hangingPunct="0">
        <a:lnSpc>
          <a:spcPct val="140000"/>
        </a:lnSpc>
        <a:spcBef>
          <a:spcPct val="0"/>
        </a:spcBef>
        <a:spcAft>
          <a:spcPct val="0"/>
        </a:spcAft>
        <a:buSzPct val="50000"/>
        <a:buFont typeface="Wingdings" charset="2"/>
        <a:buChar char="p"/>
        <a:defRPr>
          <a:solidFill>
            <a:schemeClr val="tx1"/>
          </a:solidFill>
          <a:latin typeface="微软雅黑" pitchFamily="34" charset="-122"/>
          <a:ea typeface="微软雅黑" pitchFamily="34" charset="-122"/>
          <a:cs typeface="+mn-cs"/>
        </a:defRPr>
      </a:lvl2pPr>
      <a:lvl3pPr marL="1523505" indent="-304701" algn="l" rtl="0" eaLnBrk="0" fontAlgn="base" hangingPunct="0">
        <a:lnSpc>
          <a:spcPct val="140000"/>
        </a:lnSpc>
        <a:spcBef>
          <a:spcPct val="0"/>
        </a:spcBef>
        <a:spcAft>
          <a:spcPct val="0"/>
        </a:spcAft>
        <a:buSzPct val="50000"/>
        <a:buFont typeface="Wingdings" charset="2"/>
        <a:buChar char="n"/>
        <a:defRPr sz="2133">
          <a:solidFill>
            <a:schemeClr val="tx1"/>
          </a:solidFill>
          <a:latin typeface="微软雅黑" pitchFamily="34" charset="-122"/>
          <a:ea typeface="微软雅黑" pitchFamily="34" charset="-122"/>
          <a:cs typeface="+mn-cs"/>
        </a:defRPr>
      </a:lvl3pPr>
      <a:lvl4pPr marL="2132907" indent="-304701" algn="l" rtl="0" eaLnBrk="0" fontAlgn="base" hangingPunct="0">
        <a:lnSpc>
          <a:spcPct val="140000"/>
        </a:lnSpc>
        <a:spcBef>
          <a:spcPct val="0"/>
        </a:spcBef>
        <a:spcAft>
          <a:spcPct val="0"/>
        </a:spcAft>
        <a:buChar char="–"/>
        <a:defRPr sz="1866">
          <a:solidFill>
            <a:schemeClr val="tx1"/>
          </a:solidFill>
          <a:latin typeface="微软雅黑" pitchFamily="34" charset="-122"/>
          <a:ea typeface="微软雅黑" pitchFamily="34" charset="-122"/>
          <a:cs typeface="+mn-cs"/>
        </a:defRPr>
      </a:lvl4pPr>
      <a:lvl5pPr marL="2742308" indent="-304701" algn="l" rtl="0" eaLnBrk="0" fontAlgn="base" hangingPunct="0">
        <a:lnSpc>
          <a:spcPct val="140000"/>
        </a:lnSpc>
        <a:spcBef>
          <a:spcPct val="0"/>
        </a:spcBef>
        <a:spcAft>
          <a:spcPct val="0"/>
        </a:spcAft>
        <a:buFont typeface="Arial" charset="0"/>
        <a:buChar char="~"/>
        <a:defRPr sz="1599">
          <a:solidFill>
            <a:schemeClr val="tx1"/>
          </a:solidFill>
          <a:latin typeface="微软雅黑" pitchFamily="34" charset="-122"/>
          <a:ea typeface="微软雅黑" pitchFamily="34" charset="-122"/>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8" name="矩形 77"/>
          <p:cNvSpPr/>
          <p:nvPr userDrawn="1"/>
        </p:nvSpPr>
        <p:spPr bwMode="auto">
          <a:xfrm>
            <a:off x="-33880" y="4752404"/>
            <a:ext cx="12230643" cy="2842586"/>
          </a:xfrm>
          <a:prstGeom prst="rect">
            <a:avLst/>
          </a:prstGeom>
          <a:blipFill dpi="0" rotWithShape="1">
            <a:blip r:embed="rId4" cstate="print">
              <a:alphaModFix amt="17000"/>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3077" name="Rectangle 15"/>
          <p:cNvSpPr>
            <a:spLocks noChangeArrowheads="1"/>
          </p:cNvSpPr>
          <p:nvPr/>
        </p:nvSpPr>
        <p:spPr bwMode="auto">
          <a:xfrm>
            <a:off x="-2604517" y="692151"/>
            <a:ext cx="2460528" cy="7361369"/>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英文标题</a:t>
            </a:r>
            <a:r>
              <a:rPr lang="en-US" altLang="zh-CN" sz="1466" dirty="0">
                <a:solidFill>
                  <a:srgbClr val="FFFFFF"/>
                </a:solidFill>
                <a:latin typeface="Calibri" charset="0"/>
                <a:ea typeface="宋体" charset="-122"/>
              </a:rPr>
              <a:t>:32-35pt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Medium</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中文标题</a:t>
            </a:r>
            <a:r>
              <a:rPr lang="en-US" altLang="zh-CN" sz="1466" dirty="0">
                <a:solidFill>
                  <a:srgbClr val="FFFFFF"/>
                </a:solidFill>
                <a:latin typeface="Calibri" charset="0"/>
                <a:ea typeface="宋体" charset="-122"/>
              </a:rPr>
              <a:t>:30-32pt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 R153 G0 B0</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黑体</a:t>
            </a: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英文正文</a:t>
            </a:r>
            <a:r>
              <a:rPr lang="en-US" altLang="zh-CN" sz="1466" dirty="0">
                <a:solidFill>
                  <a:srgbClr val="FFFFFF"/>
                </a:solidFill>
                <a:latin typeface="Calibri" charset="0"/>
                <a:ea typeface="宋体" charset="-122"/>
              </a:rPr>
              <a:t>:20-22pt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 </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 :18pt  </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内部使用字体 </a:t>
            </a:r>
            <a:r>
              <a:rPr lang="en-US" altLang="zh-CN" sz="1466" dirty="0">
                <a:solidFill>
                  <a:srgbClr val="FFFFFF"/>
                </a:solidFill>
                <a:latin typeface="Calibri" charset="0"/>
                <a:ea typeface="宋体" charset="-122"/>
              </a:rPr>
              <a:t>:</a:t>
            </a:r>
          </a:p>
          <a:p>
            <a:pPr marL="457051" indent="-457051" algn="r" eaLnBrk="0" hangingPunct="0">
              <a:lnSpc>
                <a:spcPct val="125000"/>
              </a:lnSpc>
              <a:spcBef>
                <a:spcPct val="20000"/>
              </a:spcBef>
              <a:buFont typeface="Arial" charset="0"/>
              <a:buNone/>
            </a:pPr>
            <a:r>
              <a:rPr lang="en-US" altLang="zh-CN" sz="1466" dirty="0" err="1">
                <a:solidFill>
                  <a:srgbClr val="FFFFFF"/>
                </a:solidFill>
                <a:latin typeface="Calibri" charset="0"/>
                <a:ea typeface="宋体" charset="-122"/>
              </a:rPr>
              <a:t>FrutigerNext</a:t>
            </a:r>
            <a:r>
              <a:rPr lang="en-US" altLang="zh-CN" sz="1466" dirty="0">
                <a:solidFill>
                  <a:srgbClr val="FFFFFF"/>
                </a:solidFill>
                <a:latin typeface="Calibri" charset="0"/>
                <a:ea typeface="宋体" charset="-122"/>
              </a:rPr>
              <a:t> LT Regular</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外部使用字体 </a:t>
            </a:r>
            <a:r>
              <a:rPr lang="en-US" altLang="zh-CN" sz="1466" dirty="0">
                <a:solidFill>
                  <a:srgbClr val="FFFFFF"/>
                </a:solidFill>
                <a:latin typeface="Calibri" charset="0"/>
                <a:ea typeface="宋体" charset="-122"/>
              </a:rPr>
              <a:t>: Arial</a:t>
            </a:r>
          </a:p>
          <a:p>
            <a:pPr marL="457051" indent="-457051" algn="r" eaLnBrk="0" hangingPunct="0">
              <a:lnSpc>
                <a:spcPct val="75000"/>
              </a:lnSpc>
              <a:spcBef>
                <a:spcPct val="20000"/>
              </a:spcBef>
              <a:buFont typeface="Arial" charset="0"/>
              <a:buNone/>
            </a:pPr>
            <a:endParaRPr lang="en-US" altLang="zh-CN"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中文正文</a:t>
            </a:r>
            <a:r>
              <a:rPr lang="en-US" altLang="zh-CN" sz="1466" dirty="0">
                <a:solidFill>
                  <a:srgbClr val="FFFFFF"/>
                </a:solidFill>
                <a:latin typeface="Calibri" charset="0"/>
                <a:ea typeface="宋体" charset="-122"/>
              </a:rPr>
              <a:t>:18-20pt</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子目录</a:t>
            </a:r>
            <a:r>
              <a:rPr lang="en-US" altLang="zh-CN" sz="1466" dirty="0">
                <a:solidFill>
                  <a:srgbClr val="FFFFFF"/>
                </a:solidFill>
                <a:latin typeface="Calibri" charset="0"/>
                <a:ea typeface="宋体" charset="-122"/>
              </a:rPr>
              <a:t>(2-5</a:t>
            </a:r>
            <a:r>
              <a:rPr lang="zh-CN" altLang="en-US" sz="1466" dirty="0">
                <a:solidFill>
                  <a:srgbClr val="FFFFFF"/>
                </a:solidFill>
                <a:latin typeface="Calibri" charset="0"/>
                <a:ea typeface="宋体" charset="-122"/>
              </a:rPr>
              <a:t>级</a:t>
            </a:r>
            <a:r>
              <a:rPr lang="en-US" altLang="zh-CN" sz="1466" dirty="0">
                <a:solidFill>
                  <a:srgbClr val="FFFFFF"/>
                </a:solidFill>
                <a:latin typeface="Calibri" charset="0"/>
                <a:ea typeface="宋体" charset="-122"/>
              </a:rPr>
              <a:t>):18pt </a:t>
            </a:r>
            <a:endParaRPr lang="zh-CN" altLang="en-US" sz="1466" dirty="0">
              <a:solidFill>
                <a:srgbClr val="FFFFFF"/>
              </a:solidFill>
              <a:latin typeface="Calibri" charset="0"/>
              <a:ea typeface="宋体" charset="-122"/>
            </a:endParaRP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颜色</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黑色</a:t>
            </a:r>
          </a:p>
          <a:p>
            <a:pPr marL="457051" indent="-457051" algn="r" eaLnBrk="0" hangingPunct="0">
              <a:lnSpc>
                <a:spcPct val="125000"/>
              </a:lnSpc>
              <a:spcBef>
                <a:spcPct val="20000"/>
              </a:spcBef>
              <a:buFont typeface="Arial" charset="0"/>
              <a:buNone/>
            </a:pPr>
            <a:r>
              <a:rPr lang="zh-CN" altLang="en-US" sz="1466" dirty="0">
                <a:solidFill>
                  <a:srgbClr val="FFFFFF"/>
                </a:solidFill>
                <a:latin typeface="Calibri" charset="0"/>
                <a:ea typeface="宋体" charset="-122"/>
              </a:rPr>
              <a:t>字体</a:t>
            </a:r>
            <a:r>
              <a:rPr lang="en-US" altLang="zh-CN" sz="1466" dirty="0">
                <a:solidFill>
                  <a:srgbClr val="FFFFFF"/>
                </a:solidFill>
                <a:latin typeface="Calibri" charset="0"/>
                <a:ea typeface="宋体" charset="-122"/>
              </a:rPr>
              <a:t>:</a:t>
            </a:r>
            <a:r>
              <a:rPr lang="zh-CN" altLang="en-US" sz="1466" dirty="0">
                <a:solidFill>
                  <a:srgbClr val="FFFFFF"/>
                </a:solidFill>
                <a:latin typeface="Calibri" charset="0"/>
                <a:ea typeface="宋体" charset="-122"/>
              </a:rPr>
              <a:t>细黑体</a:t>
            </a:r>
            <a:r>
              <a:rPr lang="zh-CN" altLang="en-US" sz="1466" b="1" dirty="0">
                <a:solidFill>
                  <a:srgbClr val="FFFFFF"/>
                </a:solidFill>
                <a:latin typeface="Arial" charset="0"/>
                <a:ea typeface="华文细黑" charset="-122"/>
              </a:rPr>
              <a:t> </a:t>
            </a:r>
          </a:p>
        </p:txBody>
      </p:sp>
      <p:sp>
        <p:nvSpPr>
          <p:cNvPr id="3081" name="Rectangle 17"/>
          <p:cNvSpPr>
            <a:spLocks noChangeArrowheads="1"/>
          </p:cNvSpPr>
          <p:nvPr/>
        </p:nvSpPr>
        <p:spPr bwMode="auto">
          <a:xfrm>
            <a:off x="12438159" y="3371842"/>
            <a:ext cx="1226029" cy="400051"/>
          </a:xfrm>
          <a:prstGeom prst="rect">
            <a:avLst/>
          </a:prstGeom>
          <a:solidFill>
            <a:schemeClr val="bg1"/>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121862" tIns="60931" rIns="121862" bIns="60931" anchor="ctr">
            <a:spAutoFit/>
          </a:bodyPr>
          <a:lstStyle/>
          <a:p>
            <a:endParaRPr lang="zh-CN" altLang="en-US">
              <a:solidFill>
                <a:srgbClr val="000000"/>
              </a:solidFill>
              <a:latin typeface="Calibri" charset="0"/>
              <a:ea typeface="宋体" charset="-122"/>
            </a:endParaRPr>
          </a:p>
        </p:txBody>
      </p:sp>
      <p:grpSp>
        <p:nvGrpSpPr>
          <p:cNvPr id="2" name="Group 18"/>
          <p:cNvGrpSpPr>
            <a:grpSpLocks/>
          </p:cNvGrpSpPr>
          <p:nvPr/>
        </p:nvGrpSpPr>
        <p:grpSpPr bwMode="auto">
          <a:xfrm>
            <a:off x="12552504" y="3727418"/>
            <a:ext cx="986752" cy="182532"/>
            <a:chOff x="5893" y="2387"/>
            <a:chExt cx="466" cy="115"/>
          </a:xfrm>
        </p:grpSpPr>
        <p:sp>
          <p:nvSpPr>
            <p:cNvPr id="3143" name="Rectangle 19"/>
            <p:cNvSpPr>
              <a:spLocks noChangeArrowheads="1"/>
            </p:cNvSpPr>
            <p:nvPr/>
          </p:nvSpPr>
          <p:spPr bwMode="auto">
            <a:xfrm flipV="1">
              <a:off x="6010" y="2387"/>
              <a:ext cx="116"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4" name="Rectangle 20"/>
            <p:cNvSpPr>
              <a:spLocks noChangeArrowheads="1"/>
            </p:cNvSpPr>
            <p:nvPr/>
          </p:nvSpPr>
          <p:spPr bwMode="auto">
            <a:xfrm flipV="1">
              <a:off x="6126" y="2387"/>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5" name="Rectangle 21"/>
            <p:cNvSpPr>
              <a:spLocks noChangeArrowheads="1"/>
            </p:cNvSpPr>
            <p:nvPr/>
          </p:nvSpPr>
          <p:spPr bwMode="auto">
            <a:xfrm flipV="1">
              <a:off x="6242" y="2387"/>
              <a:ext cx="117" cy="115"/>
            </a:xfrm>
            <a:prstGeom prst="rect">
              <a:avLst/>
            </a:prstGeom>
            <a:solidFill>
              <a:srgbClr val="99660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6" name="Rectangle 22"/>
            <p:cNvSpPr>
              <a:spLocks noChangeArrowheads="1"/>
            </p:cNvSpPr>
            <p:nvPr/>
          </p:nvSpPr>
          <p:spPr bwMode="auto">
            <a:xfrm flipV="1">
              <a:off x="5893" y="2387"/>
              <a:ext cx="117"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3" name="Group 23"/>
          <p:cNvGrpSpPr>
            <a:grpSpLocks/>
          </p:cNvGrpSpPr>
          <p:nvPr/>
        </p:nvGrpSpPr>
        <p:grpSpPr bwMode="auto">
          <a:xfrm>
            <a:off x="12552504" y="3943282"/>
            <a:ext cx="986752" cy="182532"/>
            <a:chOff x="5893" y="2523"/>
            <a:chExt cx="466" cy="115"/>
          </a:xfrm>
        </p:grpSpPr>
        <p:sp>
          <p:nvSpPr>
            <p:cNvPr id="3139" name="Rectangle 24"/>
            <p:cNvSpPr>
              <a:spLocks noChangeArrowheads="1"/>
            </p:cNvSpPr>
            <p:nvPr/>
          </p:nvSpPr>
          <p:spPr bwMode="auto">
            <a:xfrm flipV="1">
              <a:off x="6010" y="2523"/>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0" name="Rectangle 25"/>
            <p:cNvSpPr>
              <a:spLocks noChangeArrowheads="1"/>
            </p:cNvSpPr>
            <p:nvPr/>
          </p:nvSpPr>
          <p:spPr bwMode="auto">
            <a:xfrm flipV="1">
              <a:off x="6126" y="2523"/>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1" name="Rectangle 26"/>
            <p:cNvSpPr>
              <a:spLocks noChangeArrowheads="1"/>
            </p:cNvSpPr>
            <p:nvPr/>
          </p:nvSpPr>
          <p:spPr bwMode="auto">
            <a:xfrm flipV="1">
              <a:off x="6242" y="2523"/>
              <a:ext cx="117"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42" name="Rectangle 27"/>
            <p:cNvSpPr>
              <a:spLocks noChangeArrowheads="1"/>
            </p:cNvSpPr>
            <p:nvPr/>
          </p:nvSpPr>
          <p:spPr bwMode="auto">
            <a:xfrm flipV="1">
              <a:off x="5893" y="2523"/>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4" name="Group 28"/>
          <p:cNvGrpSpPr>
            <a:grpSpLocks/>
          </p:cNvGrpSpPr>
          <p:nvPr/>
        </p:nvGrpSpPr>
        <p:grpSpPr bwMode="auto">
          <a:xfrm>
            <a:off x="12552504" y="4159146"/>
            <a:ext cx="986752" cy="182532"/>
            <a:chOff x="5893" y="2659"/>
            <a:chExt cx="466" cy="115"/>
          </a:xfrm>
        </p:grpSpPr>
        <p:sp>
          <p:nvSpPr>
            <p:cNvPr id="3135" name="Rectangle 29"/>
            <p:cNvSpPr>
              <a:spLocks noChangeArrowheads="1"/>
            </p:cNvSpPr>
            <p:nvPr/>
          </p:nvSpPr>
          <p:spPr bwMode="auto">
            <a:xfrm flipV="1">
              <a:off x="6010" y="2659"/>
              <a:ext cx="116"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6" name="Rectangle 30"/>
            <p:cNvSpPr>
              <a:spLocks noChangeArrowheads="1"/>
            </p:cNvSpPr>
            <p:nvPr/>
          </p:nvSpPr>
          <p:spPr bwMode="auto">
            <a:xfrm flipV="1">
              <a:off x="6126" y="2659"/>
              <a:ext cx="116" cy="115"/>
            </a:xfrm>
            <a:prstGeom prst="rect">
              <a:avLst/>
            </a:prstGeom>
            <a:solidFill>
              <a:srgbClr val="0099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7" name="Rectangle 31"/>
            <p:cNvSpPr>
              <a:spLocks noChangeArrowheads="1"/>
            </p:cNvSpPr>
            <p:nvPr/>
          </p:nvSpPr>
          <p:spPr bwMode="auto">
            <a:xfrm flipV="1">
              <a:off x="6242" y="2659"/>
              <a:ext cx="117"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8" name="Rectangle 32"/>
            <p:cNvSpPr>
              <a:spLocks noChangeArrowheads="1"/>
            </p:cNvSpPr>
            <p:nvPr/>
          </p:nvSpPr>
          <p:spPr bwMode="auto">
            <a:xfrm flipV="1">
              <a:off x="5893" y="2659"/>
              <a:ext cx="117"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5" name="Group 33"/>
          <p:cNvGrpSpPr>
            <a:grpSpLocks/>
          </p:cNvGrpSpPr>
          <p:nvPr/>
        </p:nvGrpSpPr>
        <p:grpSpPr bwMode="auto">
          <a:xfrm>
            <a:off x="12552504" y="3511551"/>
            <a:ext cx="986752" cy="188882"/>
            <a:chOff x="5893" y="2251"/>
            <a:chExt cx="466" cy="119"/>
          </a:xfrm>
        </p:grpSpPr>
        <p:sp>
          <p:nvSpPr>
            <p:cNvPr id="3131" name="Rectangle 34"/>
            <p:cNvSpPr>
              <a:spLocks noChangeArrowheads="1"/>
            </p:cNvSpPr>
            <p:nvPr/>
          </p:nvSpPr>
          <p:spPr bwMode="auto">
            <a:xfrm flipV="1">
              <a:off x="6126" y="2251"/>
              <a:ext cx="116" cy="119"/>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2" name="Rectangle 35"/>
            <p:cNvSpPr>
              <a:spLocks noChangeArrowheads="1"/>
            </p:cNvSpPr>
            <p:nvPr/>
          </p:nvSpPr>
          <p:spPr bwMode="auto">
            <a:xfrm flipV="1">
              <a:off x="6242" y="2251"/>
              <a:ext cx="117" cy="119"/>
            </a:xfrm>
            <a:prstGeom prst="rect">
              <a:avLst/>
            </a:prstGeom>
            <a:solidFill>
              <a:srgbClr val="CC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3" name="Rectangle 36"/>
            <p:cNvSpPr>
              <a:spLocks noChangeArrowheads="1"/>
            </p:cNvSpPr>
            <p:nvPr/>
          </p:nvSpPr>
          <p:spPr bwMode="auto">
            <a:xfrm flipV="1">
              <a:off x="5893" y="2251"/>
              <a:ext cx="117" cy="119"/>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4" name="Rectangle 37"/>
            <p:cNvSpPr>
              <a:spLocks noChangeArrowheads="1"/>
            </p:cNvSpPr>
            <p:nvPr/>
          </p:nvSpPr>
          <p:spPr bwMode="auto">
            <a:xfrm flipV="1">
              <a:off x="6010" y="2251"/>
              <a:ext cx="116" cy="119"/>
            </a:xfrm>
            <a:prstGeom prst="rect">
              <a:avLst/>
            </a:prstGeom>
            <a:solidFill>
              <a:srgbClr val="66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6" name="Group 38"/>
          <p:cNvGrpSpPr>
            <a:grpSpLocks/>
          </p:cNvGrpSpPr>
          <p:nvPr/>
        </p:nvGrpSpPr>
        <p:grpSpPr bwMode="auto">
          <a:xfrm>
            <a:off x="12552504" y="4519449"/>
            <a:ext cx="986752" cy="182532"/>
            <a:chOff x="5893" y="2886"/>
            <a:chExt cx="466" cy="115"/>
          </a:xfrm>
        </p:grpSpPr>
        <p:sp>
          <p:nvSpPr>
            <p:cNvPr id="3127" name="Rectangle 39"/>
            <p:cNvSpPr>
              <a:spLocks noChangeArrowheads="1"/>
            </p:cNvSpPr>
            <p:nvPr/>
          </p:nvSpPr>
          <p:spPr bwMode="auto">
            <a:xfrm flipV="1">
              <a:off x="6010" y="2886"/>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8" name="Rectangle 40"/>
            <p:cNvSpPr>
              <a:spLocks noChangeArrowheads="1"/>
            </p:cNvSpPr>
            <p:nvPr/>
          </p:nvSpPr>
          <p:spPr bwMode="auto">
            <a:xfrm flipV="1">
              <a:off x="6126" y="2886"/>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9" name="Rectangle 41"/>
            <p:cNvSpPr>
              <a:spLocks noChangeArrowheads="1"/>
            </p:cNvSpPr>
            <p:nvPr/>
          </p:nvSpPr>
          <p:spPr bwMode="auto">
            <a:xfrm flipV="1">
              <a:off x="6242" y="2886"/>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30" name="Rectangle 42"/>
            <p:cNvSpPr>
              <a:spLocks noChangeArrowheads="1"/>
            </p:cNvSpPr>
            <p:nvPr/>
          </p:nvSpPr>
          <p:spPr bwMode="auto">
            <a:xfrm flipV="1">
              <a:off x="5893" y="2886"/>
              <a:ext cx="117" cy="11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7" name="Group 43"/>
          <p:cNvGrpSpPr>
            <a:grpSpLocks/>
          </p:cNvGrpSpPr>
          <p:nvPr/>
        </p:nvGrpSpPr>
        <p:grpSpPr bwMode="auto">
          <a:xfrm>
            <a:off x="12552504" y="4735313"/>
            <a:ext cx="986752" cy="182532"/>
            <a:chOff x="5893" y="3022"/>
            <a:chExt cx="466" cy="115"/>
          </a:xfrm>
        </p:grpSpPr>
        <p:sp>
          <p:nvSpPr>
            <p:cNvPr id="3123" name="Rectangle 44"/>
            <p:cNvSpPr>
              <a:spLocks noChangeArrowheads="1"/>
            </p:cNvSpPr>
            <p:nvPr/>
          </p:nvSpPr>
          <p:spPr bwMode="auto">
            <a:xfrm flipV="1">
              <a:off x="6010" y="3022"/>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4" name="Rectangle 45"/>
            <p:cNvSpPr>
              <a:spLocks noChangeArrowheads="1"/>
            </p:cNvSpPr>
            <p:nvPr/>
          </p:nvSpPr>
          <p:spPr bwMode="auto">
            <a:xfrm flipV="1">
              <a:off x="6126" y="3022"/>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5" name="Rectangle 46"/>
            <p:cNvSpPr>
              <a:spLocks noChangeArrowheads="1"/>
            </p:cNvSpPr>
            <p:nvPr/>
          </p:nvSpPr>
          <p:spPr bwMode="auto">
            <a:xfrm flipV="1">
              <a:off x="6242" y="3022"/>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6" name="Rectangle 47"/>
            <p:cNvSpPr>
              <a:spLocks noChangeArrowheads="1"/>
            </p:cNvSpPr>
            <p:nvPr/>
          </p:nvSpPr>
          <p:spPr bwMode="auto">
            <a:xfrm flipV="1">
              <a:off x="5893" y="3022"/>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8" name="Group 48"/>
          <p:cNvGrpSpPr>
            <a:grpSpLocks/>
          </p:cNvGrpSpPr>
          <p:nvPr/>
        </p:nvGrpSpPr>
        <p:grpSpPr bwMode="auto">
          <a:xfrm>
            <a:off x="12552504" y="4951179"/>
            <a:ext cx="986752" cy="182532"/>
            <a:chOff x="5893" y="3158"/>
            <a:chExt cx="466" cy="115"/>
          </a:xfrm>
        </p:grpSpPr>
        <p:sp>
          <p:nvSpPr>
            <p:cNvPr id="3119" name="Rectangle 49"/>
            <p:cNvSpPr>
              <a:spLocks noChangeArrowheads="1"/>
            </p:cNvSpPr>
            <p:nvPr/>
          </p:nvSpPr>
          <p:spPr bwMode="auto">
            <a:xfrm flipV="1">
              <a:off x="6010" y="3158"/>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0" name="Rectangle 50"/>
            <p:cNvSpPr>
              <a:spLocks noChangeArrowheads="1"/>
            </p:cNvSpPr>
            <p:nvPr/>
          </p:nvSpPr>
          <p:spPr bwMode="auto">
            <a:xfrm flipV="1">
              <a:off x="6126" y="3158"/>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1" name="Rectangle 51"/>
            <p:cNvSpPr>
              <a:spLocks noChangeArrowheads="1"/>
            </p:cNvSpPr>
            <p:nvPr/>
          </p:nvSpPr>
          <p:spPr bwMode="auto">
            <a:xfrm flipV="1">
              <a:off x="6242" y="3158"/>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22" name="Rectangle 52"/>
            <p:cNvSpPr>
              <a:spLocks noChangeArrowheads="1"/>
            </p:cNvSpPr>
            <p:nvPr/>
          </p:nvSpPr>
          <p:spPr bwMode="auto">
            <a:xfrm flipV="1">
              <a:off x="5893" y="3158"/>
              <a:ext cx="117" cy="115"/>
            </a:xfrm>
            <a:prstGeom prst="rect">
              <a:avLst/>
            </a:prstGeom>
            <a:solidFill>
              <a:srgbClr val="99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9" name="Group 53"/>
          <p:cNvGrpSpPr>
            <a:grpSpLocks/>
          </p:cNvGrpSpPr>
          <p:nvPr/>
        </p:nvGrpSpPr>
        <p:grpSpPr bwMode="auto">
          <a:xfrm>
            <a:off x="12552504" y="5311482"/>
            <a:ext cx="986752" cy="182532"/>
            <a:chOff x="5893" y="3385"/>
            <a:chExt cx="466" cy="115"/>
          </a:xfrm>
        </p:grpSpPr>
        <p:sp>
          <p:nvSpPr>
            <p:cNvPr id="3115" name="Rectangle 54"/>
            <p:cNvSpPr>
              <a:spLocks noChangeArrowheads="1"/>
            </p:cNvSpPr>
            <p:nvPr/>
          </p:nvSpPr>
          <p:spPr bwMode="auto">
            <a:xfrm flipV="1">
              <a:off x="6010" y="3385"/>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6" name="Rectangle 55"/>
            <p:cNvSpPr>
              <a:spLocks noChangeArrowheads="1"/>
            </p:cNvSpPr>
            <p:nvPr/>
          </p:nvSpPr>
          <p:spPr bwMode="auto">
            <a:xfrm flipV="1">
              <a:off x="6126" y="3385"/>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7" name="Rectangle 56"/>
            <p:cNvSpPr>
              <a:spLocks noChangeArrowheads="1"/>
            </p:cNvSpPr>
            <p:nvPr/>
          </p:nvSpPr>
          <p:spPr bwMode="auto">
            <a:xfrm flipV="1">
              <a:off x="6242" y="3385"/>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8" name="Rectangle 57"/>
            <p:cNvSpPr>
              <a:spLocks noChangeArrowheads="1"/>
            </p:cNvSpPr>
            <p:nvPr/>
          </p:nvSpPr>
          <p:spPr bwMode="auto">
            <a:xfrm flipV="1">
              <a:off x="5893" y="3385"/>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0" name="Group 58"/>
          <p:cNvGrpSpPr>
            <a:grpSpLocks/>
          </p:cNvGrpSpPr>
          <p:nvPr/>
        </p:nvGrpSpPr>
        <p:grpSpPr bwMode="auto">
          <a:xfrm>
            <a:off x="12552504" y="5527346"/>
            <a:ext cx="986752" cy="182532"/>
            <a:chOff x="5893" y="3521"/>
            <a:chExt cx="466" cy="115"/>
          </a:xfrm>
        </p:grpSpPr>
        <p:sp>
          <p:nvSpPr>
            <p:cNvPr id="3111" name="Rectangle 59"/>
            <p:cNvSpPr>
              <a:spLocks noChangeArrowheads="1"/>
            </p:cNvSpPr>
            <p:nvPr/>
          </p:nvSpPr>
          <p:spPr bwMode="auto">
            <a:xfrm flipV="1">
              <a:off x="6010" y="3521"/>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2" name="Rectangle 60"/>
            <p:cNvSpPr>
              <a:spLocks noChangeArrowheads="1"/>
            </p:cNvSpPr>
            <p:nvPr/>
          </p:nvSpPr>
          <p:spPr bwMode="auto">
            <a:xfrm flipV="1">
              <a:off x="6126" y="3521"/>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3" name="Rectangle 61"/>
            <p:cNvSpPr>
              <a:spLocks noChangeArrowheads="1"/>
            </p:cNvSpPr>
            <p:nvPr/>
          </p:nvSpPr>
          <p:spPr bwMode="auto">
            <a:xfrm flipV="1">
              <a:off x="6242" y="3521"/>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4" name="Rectangle 62"/>
            <p:cNvSpPr>
              <a:spLocks noChangeArrowheads="1"/>
            </p:cNvSpPr>
            <p:nvPr/>
          </p:nvSpPr>
          <p:spPr bwMode="auto">
            <a:xfrm flipV="1">
              <a:off x="5893" y="3521"/>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1" name="Group 63"/>
          <p:cNvGrpSpPr>
            <a:grpSpLocks/>
          </p:cNvGrpSpPr>
          <p:nvPr/>
        </p:nvGrpSpPr>
        <p:grpSpPr bwMode="auto">
          <a:xfrm>
            <a:off x="12552504" y="5743210"/>
            <a:ext cx="986752" cy="182532"/>
            <a:chOff x="5893" y="3657"/>
            <a:chExt cx="466" cy="115"/>
          </a:xfrm>
        </p:grpSpPr>
        <p:sp>
          <p:nvSpPr>
            <p:cNvPr id="3107" name="Rectangle 64"/>
            <p:cNvSpPr>
              <a:spLocks noChangeArrowheads="1"/>
            </p:cNvSpPr>
            <p:nvPr/>
          </p:nvSpPr>
          <p:spPr bwMode="auto">
            <a:xfrm flipV="1">
              <a:off x="6010" y="3657"/>
              <a:ext cx="116" cy="115"/>
            </a:xfrm>
            <a:prstGeom prst="rect">
              <a:avLst/>
            </a:prstGeom>
            <a:solidFill>
              <a:srgbClr val="0099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8" name="Rectangle 65"/>
            <p:cNvSpPr>
              <a:spLocks noChangeArrowheads="1"/>
            </p:cNvSpPr>
            <p:nvPr/>
          </p:nvSpPr>
          <p:spPr bwMode="auto">
            <a:xfrm flipV="1">
              <a:off x="6126" y="3657"/>
              <a:ext cx="116" cy="115"/>
            </a:xfrm>
            <a:prstGeom prst="rect">
              <a:avLst/>
            </a:prstGeom>
            <a:solidFill>
              <a:srgbClr val="CCFF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9" name="Rectangle 66"/>
            <p:cNvSpPr>
              <a:spLocks noChangeArrowheads="1"/>
            </p:cNvSpPr>
            <p:nvPr/>
          </p:nvSpPr>
          <p:spPr bwMode="auto">
            <a:xfrm flipV="1">
              <a:off x="6242" y="3657"/>
              <a:ext cx="117" cy="115"/>
            </a:xfrm>
            <a:prstGeom prst="rect">
              <a:avLst/>
            </a:prstGeom>
            <a:solidFill>
              <a:srgbClr val="99CCCC"/>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10" name="Rectangle 67"/>
            <p:cNvSpPr>
              <a:spLocks noChangeArrowheads="1"/>
            </p:cNvSpPr>
            <p:nvPr/>
          </p:nvSpPr>
          <p:spPr bwMode="auto">
            <a:xfrm flipV="1">
              <a:off x="5893" y="3657"/>
              <a:ext cx="117" cy="115"/>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2" name="Group 68"/>
          <p:cNvGrpSpPr>
            <a:grpSpLocks/>
          </p:cNvGrpSpPr>
          <p:nvPr/>
        </p:nvGrpSpPr>
        <p:grpSpPr bwMode="auto">
          <a:xfrm>
            <a:off x="12552504" y="6103513"/>
            <a:ext cx="986752" cy="182532"/>
            <a:chOff x="5893" y="3884"/>
            <a:chExt cx="466" cy="115"/>
          </a:xfrm>
        </p:grpSpPr>
        <p:sp>
          <p:nvSpPr>
            <p:cNvPr id="3103" name="Rectangle 69"/>
            <p:cNvSpPr>
              <a:spLocks noChangeArrowheads="1"/>
            </p:cNvSpPr>
            <p:nvPr/>
          </p:nvSpPr>
          <p:spPr bwMode="auto">
            <a:xfrm flipV="1">
              <a:off x="6010" y="3884"/>
              <a:ext cx="116" cy="115"/>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4" name="Rectangle 70"/>
            <p:cNvSpPr>
              <a:spLocks noChangeArrowheads="1"/>
            </p:cNvSpPr>
            <p:nvPr/>
          </p:nvSpPr>
          <p:spPr bwMode="auto">
            <a:xfrm flipV="1">
              <a:off x="6126" y="3884"/>
              <a:ext cx="116" cy="115"/>
            </a:xfrm>
            <a:prstGeom prst="rect">
              <a:avLst/>
            </a:prstGeom>
            <a:solidFill>
              <a:srgbClr val="FFCC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5" name="Rectangle 71"/>
            <p:cNvSpPr>
              <a:spLocks noChangeArrowheads="1"/>
            </p:cNvSpPr>
            <p:nvPr/>
          </p:nvSpPr>
          <p:spPr bwMode="auto">
            <a:xfrm flipV="1">
              <a:off x="6242" y="3884"/>
              <a:ext cx="117" cy="115"/>
            </a:xfrm>
            <a:prstGeom prst="rect">
              <a:avLst/>
            </a:prstGeom>
            <a:solidFill>
              <a:srgbClr val="FFCC6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6" name="Rectangle 72"/>
            <p:cNvSpPr>
              <a:spLocks noChangeArrowheads="1"/>
            </p:cNvSpPr>
            <p:nvPr/>
          </p:nvSpPr>
          <p:spPr bwMode="auto">
            <a:xfrm flipV="1">
              <a:off x="5893" y="3884"/>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3" name="Group 73"/>
          <p:cNvGrpSpPr>
            <a:grpSpLocks/>
          </p:cNvGrpSpPr>
          <p:nvPr/>
        </p:nvGrpSpPr>
        <p:grpSpPr bwMode="auto">
          <a:xfrm>
            <a:off x="12552504" y="6328901"/>
            <a:ext cx="986752" cy="182532"/>
            <a:chOff x="5893" y="4026"/>
            <a:chExt cx="466" cy="115"/>
          </a:xfrm>
        </p:grpSpPr>
        <p:sp>
          <p:nvSpPr>
            <p:cNvPr id="3099" name="Rectangle 74"/>
            <p:cNvSpPr>
              <a:spLocks noChangeArrowheads="1"/>
            </p:cNvSpPr>
            <p:nvPr/>
          </p:nvSpPr>
          <p:spPr bwMode="auto">
            <a:xfrm flipV="1">
              <a:off x="6010" y="4026"/>
              <a:ext cx="116" cy="115"/>
            </a:xfrm>
            <a:prstGeom prst="rect">
              <a:avLst/>
            </a:prstGeom>
            <a:solidFill>
              <a:srgbClr val="00669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0" name="Rectangle 75"/>
            <p:cNvSpPr>
              <a:spLocks noChangeArrowheads="1"/>
            </p:cNvSpPr>
            <p:nvPr/>
          </p:nvSpPr>
          <p:spPr bwMode="auto">
            <a:xfrm flipV="1">
              <a:off x="6126" y="4026"/>
              <a:ext cx="116" cy="115"/>
            </a:xfrm>
            <a:prstGeom prst="rect">
              <a:avLst/>
            </a:prstGeom>
            <a:solidFill>
              <a:srgbClr val="99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1" name="Rectangle 76"/>
            <p:cNvSpPr>
              <a:spLocks noChangeArrowheads="1"/>
            </p:cNvSpPr>
            <p:nvPr/>
          </p:nvSpPr>
          <p:spPr bwMode="auto">
            <a:xfrm flipV="1">
              <a:off x="6242" y="4026"/>
              <a:ext cx="117" cy="115"/>
            </a:xfrm>
            <a:prstGeom prst="rect">
              <a:avLst/>
            </a:prstGeom>
            <a:solidFill>
              <a:srgbClr val="CCCC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102" name="Rectangle 77"/>
            <p:cNvSpPr>
              <a:spLocks noChangeArrowheads="1"/>
            </p:cNvSpPr>
            <p:nvPr/>
          </p:nvSpPr>
          <p:spPr bwMode="auto">
            <a:xfrm flipV="1">
              <a:off x="5893" y="4026"/>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grpSp>
        <p:nvGrpSpPr>
          <p:cNvPr id="14" name="Group 78"/>
          <p:cNvGrpSpPr>
            <a:grpSpLocks/>
          </p:cNvGrpSpPr>
          <p:nvPr/>
        </p:nvGrpSpPr>
        <p:grpSpPr bwMode="auto">
          <a:xfrm>
            <a:off x="12552504" y="6552703"/>
            <a:ext cx="986752" cy="182532"/>
            <a:chOff x="5893" y="4167"/>
            <a:chExt cx="466" cy="115"/>
          </a:xfrm>
        </p:grpSpPr>
        <p:sp>
          <p:nvSpPr>
            <p:cNvPr id="3095" name="Rectangle 79"/>
            <p:cNvSpPr>
              <a:spLocks noChangeArrowheads="1"/>
            </p:cNvSpPr>
            <p:nvPr/>
          </p:nvSpPr>
          <p:spPr bwMode="auto">
            <a:xfrm flipV="1">
              <a:off x="6010" y="4167"/>
              <a:ext cx="116" cy="115"/>
            </a:xfrm>
            <a:prstGeom prst="rect">
              <a:avLst/>
            </a:prstGeom>
            <a:solidFill>
              <a:schemeClr va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6" name="Rectangle 80"/>
            <p:cNvSpPr>
              <a:spLocks noChangeArrowheads="1"/>
            </p:cNvSpPr>
            <p:nvPr/>
          </p:nvSpPr>
          <p:spPr bwMode="auto">
            <a:xfrm flipV="1">
              <a:off x="6126" y="4167"/>
              <a:ext cx="116" cy="115"/>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7" name="Rectangle 81"/>
            <p:cNvSpPr>
              <a:spLocks noChangeArrowheads="1"/>
            </p:cNvSpPr>
            <p:nvPr/>
          </p:nvSpPr>
          <p:spPr bwMode="auto">
            <a:xfrm flipV="1">
              <a:off x="6242" y="4167"/>
              <a:ext cx="117" cy="115"/>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sp>
          <p:nvSpPr>
            <p:cNvPr id="3098" name="Rectangle 82"/>
            <p:cNvSpPr>
              <a:spLocks noChangeArrowheads="1"/>
            </p:cNvSpPr>
            <p:nvPr/>
          </p:nvSpPr>
          <p:spPr bwMode="auto">
            <a:xfrm flipV="1">
              <a:off x="5893" y="4167"/>
              <a:ext cx="117" cy="115"/>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solidFill>
                  <a:srgbClr val="000000"/>
                </a:solidFill>
                <a:latin typeface="Calibri" charset="0"/>
                <a:ea typeface="宋体" charset="-122"/>
              </a:endParaRPr>
            </a:p>
          </p:txBody>
        </p:sp>
      </p:grpSp>
      <p:sp>
        <p:nvSpPr>
          <p:cNvPr id="3079" name="Rectangle 83"/>
          <p:cNvSpPr>
            <a:spLocks noChangeArrowheads="1"/>
          </p:cNvSpPr>
          <p:nvPr/>
        </p:nvSpPr>
        <p:spPr bwMode="auto">
          <a:xfrm>
            <a:off x="12340755" y="1341968"/>
            <a:ext cx="1590238" cy="1871982"/>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配色参考方案：</a:t>
            </a:r>
          </a:p>
          <a:p>
            <a:pPr eaLnBrk="0" hangingPunct="0">
              <a:lnSpc>
                <a:spcPct val="120000"/>
              </a:lnSpc>
              <a:spcBef>
                <a:spcPct val="20000"/>
              </a:spcBef>
              <a:buFont typeface="Arial" charset="0"/>
              <a:buNone/>
            </a:pPr>
            <a:r>
              <a:rPr lang="zh-CN" altLang="en-US" sz="1333" dirty="0">
                <a:solidFill>
                  <a:srgbClr val="FFFFFF"/>
                </a:solidFill>
                <a:latin typeface="微软雅黑" pitchFamily="34" charset="-122"/>
                <a:ea typeface="微软雅黑" pitchFamily="34" charset="-122"/>
              </a:rPr>
              <a:t>建议同一页面内不超过四种颜色，以下是</a:t>
            </a:r>
            <a:r>
              <a:rPr lang="en-US" altLang="zh-CN" sz="1333" dirty="0">
                <a:solidFill>
                  <a:srgbClr val="FFFFFF"/>
                </a:solidFill>
                <a:latin typeface="微软雅黑" pitchFamily="34" charset="-122"/>
                <a:ea typeface="微软雅黑" pitchFamily="34" charset="-122"/>
              </a:rPr>
              <a:t>13</a:t>
            </a:r>
            <a:r>
              <a:rPr lang="zh-CN" altLang="en-US" sz="1333" dirty="0">
                <a:solidFill>
                  <a:srgbClr val="FFFFFF"/>
                </a:solidFill>
                <a:latin typeface="微软雅黑" pitchFamily="34" charset="-122"/>
                <a:ea typeface="微软雅黑" pitchFamily="34" charset="-122"/>
              </a:rPr>
              <a:t>组配色方案，同一页面内只选择一组使用。（仅供参考）</a:t>
            </a:r>
          </a:p>
        </p:txBody>
      </p:sp>
      <p:sp>
        <p:nvSpPr>
          <p:cNvPr id="3080" name="Rectangle 84"/>
          <p:cNvSpPr>
            <a:spLocks noChangeArrowheads="1"/>
          </p:cNvSpPr>
          <p:nvPr/>
        </p:nvSpPr>
        <p:spPr bwMode="auto">
          <a:xfrm>
            <a:off x="12340755" y="8468"/>
            <a:ext cx="1494950" cy="846317"/>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buClr>
                <a:srgbClr val="777777"/>
              </a:buClr>
              <a:buSzPct val="60000"/>
              <a:buFont typeface="Wingdings" charset="2"/>
              <a:buNone/>
            </a:pPr>
            <a:r>
              <a:rPr lang="zh-CN" altLang="en-US" sz="1333">
                <a:solidFill>
                  <a:srgbClr val="FFFFFF"/>
                </a:solidFill>
                <a:latin typeface="微软雅黑" pitchFamily="34" charset="-122"/>
                <a:ea typeface="微软雅黑" pitchFamily="34" charset="-122"/>
              </a:rPr>
              <a:t>客户或者合作伙伴的标志放在右上角</a:t>
            </a:r>
            <a:r>
              <a:rPr lang="en-US" altLang="zh-CN" sz="1333">
                <a:solidFill>
                  <a:srgbClr val="FFFFFF"/>
                </a:solidFill>
                <a:latin typeface="微软雅黑" pitchFamily="34" charset="-122"/>
                <a:ea typeface="微软雅黑" pitchFamily="34" charset="-122"/>
              </a:rPr>
              <a:t>.</a:t>
            </a:r>
            <a:endParaRPr lang="zh-CN" altLang="en-US" sz="1333">
              <a:solidFill>
                <a:srgbClr val="FFFFFF"/>
              </a:solidFill>
              <a:latin typeface="微软雅黑" pitchFamily="34" charset="-122"/>
              <a:ea typeface="微软雅黑" pitchFamily="34" charset="-122"/>
            </a:endParaRPr>
          </a:p>
        </p:txBody>
      </p:sp>
      <p:sp>
        <p:nvSpPr>
          <p:cNvPr id="77" name="副标题 2"/>
          <p:cNvSpPr txBox="1">
            <a:spLocks/>
          </p:cNvSpPr>
          <p:nvPr userDrawn="1"/>
        </p:nvSpPr>
        <p:spPr bwMode="auto">
          <a:xfrm>
            <a:off x="3664323" y="6363355"/>
            <a:ext cx="4868117" cy="391583"/>
          </a:xfrm>
          <a:prstGeom prst="rect">
            <a:avLst/>
          </a:prstGeom>
        </p:spPr>
        <p:txBody>
          <a:bodyPr anchor="ctr"/>
          <a:lstStyle>
            <a:lvl1pPr marL="342900" indent="-342900" algn="l" rtl="0" eaLnBrk="1" fontAlgn="base" hangingPunct="1">
              <a:spcBef>
                <a:spcPct val="20000"/>
              </a:spcBef>
              <a:spcAft>
                <a:spcPct val="0"/>
              </a:spcAft>
              <a:buClr>
                <a:srgbClr val="990000"/>
              </a:buClr>
              <a:buChar char="•"/>
              <a:defRPr sz="2400" b="1">
                <a:solidFill>
                  <a:schemeClr val="tx1"/>
                </a:solidFill>
                <a:latin typeface="+mn-lt"/>
                <a:ea typeface="+mn-ea"/>
                <a:cs typeface="+mn-cs"/>
              </a:defRPr>
            </a:lvl1pPr>
            <a:lvl2pPr marL="742950" indent="-285750" algn="l" rtl="0" eaLnBrk="1" fontAlgn="base" hangingPunct="1">
              <a:spcBef>
                <a:spcPct val="20000"/>
              </a:spcBef>
              <a:spcAft>
                <a:spcPct val="0"/>
              </a:spcAft>
              <a:buFont typeface="Arial" charset="0"/>
              <a:buChar char="›"/>
              <a:defRPr sz="2000">
                <a:solidFill>
                  <a:schemeClr val="tx1"/>
                </a:solidFill>
                <a:latin typeface="+mn-lt"/>
                <a:ea typeface="+mn-ea"/>
              </a:defRPr>
            </a:lvl2pPr>
            <a:lvl3pPr marL="1143000" indent="-228600" algn="l" rtl="0" eaLnBrk="1" fontAlgn="base" hangingPunct="1">
              <a:spcBef>
                <a:spcPct val="20000"/>
              </a:spcBef>
              <a:spcAft>
                <a:spcPct val="0"/>
              </a:spcAft>
              <a:buFont typeface="FrutigerNext LT Medium" pitchFamily="34" charset="0"/>
              <a:buChar char="»"/>
              <a:defRPr>
                <a:solidFill>
                  <a:schemeClr val="tx1"/>
                </a:solidFill>
                <a:latin typeface="+mn-lt"/>
                <a:ea typeface="+mn-ea"/>
              </a:defRPr>
            </a:lvl3pPr>
            <a:lvl4pPr marL="1600200" indent="-228600" algn="l" rtl="0" eaLnBrk="1" fontAlgn="base" hangingPunct="1">
              <a:spcBef>
                <a:spcPct val="20000"/>
              </a:spcBef>
              <a:spcAft>
                <a:spcPct val="0"/>
              </a:spcAft>
              <a:buChar char="–"/>
              <a:defRPr sz="1600">
                <a:solidFill>
                  <a:schemeClr val="tx1"/>
                </a:solidFill>
                <a:latin typeface="+mn-lt"/>
                <a:ea typeface="+mn-ea"/>
              </a:defRPr>
            </a:lvl4pPr>
            <a:lvl5pPr marL="2057400" indent="-228600" algn="l" rtl="0" eaLnBrk="1" fontAlgn="base" hangingPunct="1">
              <a:spcBef>
                <a:spcPct val="20000"/>
              </a:spcBef>
              <a:spcAft>
                <a:spcPct val="0"/>
              </a:spcAft>
              <a:buFont typeface="Arial" charset="0"/>
              <a:buChar char="~"/>
              <a:defRPr sz="1600">
                <a:solidFill>
                  <a:schemeClr val="tx1"/>
                </a:solidFill>
                <a:latin typeface="+mn-lt"/>
                <a:ea typeface="+mn-ea"/>
              </a:defRPr>
            </a:lvl5pPr>
            <a:lvl6pPr marL="2514600" indent="-228600" algn="l" rtl="0" eaLnBrk="1" fontAlgn="base" hangingPunct="1">
              <a:spcBef>
                <a:spcPct val="20000"/>
              </a:spcBef>
              <a:spcAft>
                <a:spcPct val="0"/>
              </a:spcAft>
              <a:buFont typeface="Arial" charset="0"/>
              <a:buChar char="~"/>
              <a:defRPr sz="1600">
                <a:solidFill>
                  <a:schemeClr val="tx1"/>
                </a:solidFill>
                <a:latin typeface="+mn-lt"/>
                <a:ea typeface="+mn-ea"/>
              </a:defRPr>
            </a:lvl6pPr>
            <a:lvl7pPr marL="2971800" indent="-228600" algn="l" rtl="0" eaLnBrk="1" fontAlgn="base" hangingPunct="1">
              <a:spcBef>
                <a:spcPct val="20000"/>
              </a:spcBef>
              <a:spcAft>
                <a:spcPct val="0"/>
              </a:spcAft>
              <a:buFont typeface="Arial" charset="0"/>
              <a:buChar char="~"/>
              <a:defRPr sz="1600">
                <a:solidFill>
                  <a:schemeClr val="tx1"/>
                </a:solidFill>
                <a:latin typeface="+mn-lt"/>
                <a:ea typeface="+mn-ea"/>
              </a:defRPr>
            </a:lvl7pPr>
            <a:lvl8pPr marL="3429000" indent="-228600" algn="l" rtl="0" eaLnBrk="1" fontAlgn="base" hangingPunct="1">
              <a:spcBef>
                <a:spcPct val="20000"/>
              </a:spcBef>
              <a:spcAft>
                <a:spcPct val="0"/>
              </a:spcAft>
              <a:buFont typeface="Arial" charset="0"/>
              <a:buChar char="~"/>
              <a:defRPr sz="1600">
                <a:solidFill>
                  <a:schemeClr val="tx1"/>
                </a:solidFill>
                <a:latin typeface="+mn-lt"/>
                <a:ea typeface="+mn-ea"/>
              </a:defRPr>
            </a:lvl8pPr>
            <a:lvl9pPr marL="3886200" indent="-228600" algn="l" rtl="0" eaLnBrk="1" fontAlgn="base" hangingPunct="1">
              <a:spcBef>
                <a:spcPct val="20000"/>
              </a:spcBef>
              <a:spcAft>
                <a:spcPct val="0"/>
              </a:spcAft>
              <a:buFont typeface="Arial" charset="0"/>
              <a:buChar char="~"/>
              <a:defRPr sz="1600">
                <a:solidFill>
                  <a:schemeClr val="tx1"/>
                </a:solidFill>
                <a:latin typeface="+mn-lt"/>
                <a:ea typeface="+mn-ea"/>
              </a:defRPr>
            </a:lvl9pPr>
          </a:lstStyle>
          <a:p>
            <a:pPr marL="0" indent="0" algn="ctr">
              <a:buFontTx/>
              <a:buNone/>
              <a:defRPr/>
            </a:pPr>
            <a:r>
              <a:rPr lang="en-US" altLang="zh-CN" sz="1333" b="0" dirty="0">
                <a:solidFill>
                  <a:srgbClr val="FFFFFF">
                    <a:lumMod val="50000"/>
                  </a:srgbClr>
                </a:solidFill>
                <a:latin typeface="微软雅黑" panose="020B0503020204020204" pitchFamily="34" charset="-122"/>
                <a:ea typeface="微软雅黑" panose="020B0503020204020204" pitchFamily="34" charset="-122"/>
              </a:rPr>
              <a:t>Huawei Confidential</a:t>
            </a:r>
          </a:p>
        </p:txBody>
      </p:sp>
      <p:pic>
        <p:nvPicPr>
          <p:cNvPr id="1026"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143395" y="6296150"/>
            <a:ext cx="2708275" cy="4951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9" name="图片 78"/>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11138941" y="306668"/>
            <a:ext cx="851206" cy="530044"/>
          </a:xfrm>
          <a:prstGeom prst="rect">
            <a:avLst/>
          </a:prstGeom>
        </p:spPr>
      </p:pic>
      <p:sp>
        <p:nvSpPr>
          <p:cNvPr id="84" name="Rectangle 5"/>
          <p:cNvSpPr>
            <a:spLocks noChangeArrowheads="1"/>
          </p:cNvSpPr>
          <p:nvPr userDrawn="1"/>
        </p:nvSpPr>
        <p:spPr bwMode="auto">
          <a:xfrm>
            <a:off x="8493235" y="6504275"/>
            <a:ext cx="398981" cy="2455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lstStyle/>
          <a:p>
            <a:pPr eaLnBrk="0" hangingPunct="0">
              <a:lnSpc>
                <a:spcPct val="85000"/>
              </a:lnSpc>
            </a:pPr>
            <a:r>
              <a:rPr lang="de-DE" altLang="zh-CN" sz="1333" dirty="0">
                <a:solidFill>
                  <a:srgbClr val="000000">
                    <a:lumMod val="65000"/>
                    <a:lumOff val="35000"/>
                  </a:srgbClr>
                </a:solidFill>
                <a:latin typeface="FrutigerNext LT Bold" pitchFamily="34" charset="0"/>
                <a:ea typeface="MS PGothic" pitchFamily="34" charset="-128"/>
              </a:rPr>
              <a:t> </a:t>
            </a:r>
            <a:fld id="{A4C34F22-587E-473D-9099-376F4F013A30}" type="slidenum">
              <a:rPr lang="de-DE" altLang="zh-CN" sz="1333">
                <a:solidFill>
                  <a:srgbClr val="000000">
                    <a:lumMod val="65000"/>
                    <a:lumOff val="35000"/>
                  </a:srgbClr>
                </a:solidFill>
                <a:latin typeface="FrutigerNext LT Light" pitchFamily="34" charset="0"/>
                <a:ea typeface="MS PGothic" pitchFamily="34" charset="-128"/>
              </a:rPr>
              <a:pPr eaLnBrk="0" hangingPunct="0">
                <a:lnSpc>
                  <a:spcPct val="85000"/>
                </a:lnSpc>
              </a:pPr>
              <a:t>‹#›</a:t>
            </a:fld>
            <a:endParaRPr lang="en-GB" altLang="zh-CN" sz="1333" dirty="0">
              <a:solidFill>
                <a:srgbClr val="000000">
                  <a:lumMod val="65000"/>
                  <a:lumOff val="35000"/>
                </a:srgbClr>
              </a:solidFill>
              <a:latin typeface="FrutigerNext LT Light" pitchFamily="34" charset="0"/>
              <a:ea typeface="MS PGothic" pitchFamily="34" charset="-128"/>
            </a:endParaRPr>
          </a:p>
        </p:txBody>
      </p:sp>
    </p:spTree>
    <p:extLst>
      <p:ext uri="{BB962C8B-B14F-4D97-AF65-F5344CB8AC3E}">
        <p14:creationId xmlns:p14="http://schemas.microsoft.com/office/powerpoint/2010/main" val="1898216256"/>
      </p:ext>
    </p:extLst>
  </p:cSld>
  <p:clrMap bg1="lt1" tx1="dk1" bg2="lt2" tx2="dk2" accent1="accent1" accent2="accent2" accent3="accent3" accent4="accent4" accent5="accent5" accent6="accent6" hlink="hlink" folHlink="folHlink"/>
  <p:sldLayoutIdLst>
    <p:sldLayoutId id="2147483904" r:id="rId1"/>
    <p:sldLayoutId id="2147483905" r:id="rId2"/>
  </p:sldLayoutIdLst>
  <p:transition advClick="0" advTm="8000">
    <p:fade thruBlk="1"/>
  </p:transition>
  <p:hf hdr="0" ftr="0" dt="0"/>
  <p:txStyles>
    <p:titleStyle>
      <a:lvl1pPr algn="l" rtl="0" eaLnBrk="0" fontAlgn="base" hangingPunct="0">
        <a:spcBef>
          <a:spcPct val="0"/>
        </a:spcBef>
        <a:spcAft>
          <a:spcPct val="0"/>
        </a:spcAft>
        <a:defRPr sz="4265" b="1">
          <a:solidFill>
            <a:srgbClr val="0070C0"/>
          </a:solidFill>
          <a:latin typeface="微软雅黑" pitchFamily="34" charset="-122"/>
          <a:ea typeface="微软雅黑" pitchFamily="34" charset="-122"/>
          <a:cs typeface="Arial" pitchFamily="34" charset="0"/>
        </a:defRPr>
      </a:lvl1pPr>
      <a:lvl2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2pPr>
      <a:lvl3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3pPr>
      <a:lvl4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4pPr>
      <a:lvl5pPr algn="l" rtl="0" eaLnBrk="0" fontAlgn="base" hangingPunct="0">
        <a:spcBef>
          <a:spcPct val="0"/>
        </a:spcBef>
        <a:spcAft>
          <a:spcPct val="0"/>
        </a:spcAft>
        <a:defRPr sz="4265" b="1">
          <a:solidFill>
            <a:srgbClr val="990000"/>
          </a:solidFill>
          <a:latin typeface="Arial" charset="0"/>
          <a:ea typeface="黑体" pitchFamily="49" charset="-122"/>
          <a:cs typeface="Arial" charset="0"/>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lnSpc>
          <a:spcPct val="140000"/>
        </a:lnSpc>
        <a:spcBef>
          <a:spcPct val="0"/>
        </a:spcBef>
        <a:spcAft>
          <a:spcPct val="0"/>
        </a:spcAft>
        <a:buClr>
          <a:srgbClr val="777777"/>
        </a:buClr>
        <a:buSzPct val="60000"/>
        <a:buFont typeface="Wingdings" charset="2"/>
        <a:buChar char="l"/>
        <a:defRPr sz="2666">
          <a:solidFill>
            <a:schemeClr val="tx1"/>
          </a:solidFill>
          <a:latin typeface="微软雅黑" pitchFamily="34" charset="-122"/>
          <a:ea typeface="微软雅黑" pitchFamily="34" charset="-122"/>
          <a:cs typeface="+mn-cs"/>
        </a:defRPr>
      </a:lvl1pPr>
      <a:lvl2pPr marL="990278" indent="-380876" algn="l" rtl="0" eaLnBrk="0" fontAlgn="base" hangingPunct="0">
        <a:lnSpc>
          <a:spcPct val="140000"/>
        </a:lnSpc>
        <a:spcBef>
          <a:spcPct val="0"/>
        </a:spcBef>
        <a:spcAft>
          <a:spcPct val="0"/>
        </a:spcAft>
        <a:buSzPct val="50000"/>
        <a:buFont typeface="Wingdings" charset="2"/>
        <a:buChar char="p"/>
        <a:defRPr>
          <a:solidFill>
            <a:schemeClr val="tx1"/>
          </a:solidFill>
          <a:latin typeface="微软雅黑" pitchFamily="34" charset="-122"/>
          <a:ea typeface="微软雅黑" pitchFamily="34" charset="-122"/>
          <a:cs typeface="+mn-cs"/>
        </a:defRPr>
      </a:lvl2pPr>
      <a:lvl3pPr marL="1523505" indent="-304701" algn="l" rtl="0" eaLnBrk="0" fontAlgn="base" hangingPunct="0">
        <a:lnSpc>
          <a:spcPct val="140000"/>
        </a:lnSpc>
        <a:spcBef>
          <a:spcPct val="0"/>
        </a:spcBef>
        <a:spcAft>
          <a:spcPct val="0"/>
        </a:spcAft>
        <a:buSzPct val="50000"/>
        <a:buFont typeface="Wingdings" charset="2"/>
        <a:buChar char="n"/>
        <a:defRPr sz="2133">
          <a:solidFill>
            <a:schemeClr val="tx1"/>
          </a:solidFill>
          <a:latin typeface="微软雅黑" pitchFamily="34" charset="-122"/>
          <a:ea typeface="微软雅黑" pitchFamily="34" charset="-122"/>
          <a:cs typeface="+mn-cs"/>
        </a:defRPr>
      </a:lvl3pPr>
      <a:lvl4pPr marL="2132907" indent="-304701" algn="l" rtl="0" eaLnBrk="0" fontAlgn="base" hangingPunct="0">
        <a:lnSpc>
          <a:spcPct val="140000"/>
        </a:lnSpc>
        <a:spcBef>
          <a:spcPct val="0"/>
        </a:spcBef>
        <a:spcAft>
          <a:spcPct val="0"/>
        </a:spcAft>
        <a:buChar char="–"/>
        <a:defRPr sz="1866">
          <a:solidFill>
            <a:schemeClr val="tx1"/>
          </a:solidFill>
          <a:latin typeface="微软雅黑" pitchFamily="34" charset="-122"/>
          <a:ea typeface="微软雅黑" pitchFamily="34" charset="-122"/>
          <a:cs typeface="+mn-cs"/>
        </a:defRPr>
      </a:lvl4pPr>
      <a:lvl5pPr marL="2742308" indent="-304701" algn="l" rtl="0" eaLnBrk="0" fontAlgn="base" hangingPunct="0">
        <a:lnSpc>
          <a:spcPct val="140000"/>
        </a:lnSpc>
        <a:spcBef>
          <a:spcPct val="0"/>
        </a:spcBef>
        <a:spcAft>
          <a:spcPct val="0"/>
        </a:spcAft>
        <a:buFont typeface="Arial" charset="0"/>
        <a:buChar char="~"/>
        <a:defRPr sz="1599">
          <a:solidFill>
            <a:schemeClr val="tx1"/>
          </a:solidFill>
          <a:latin typeface="微软雅黑" pitchFamily="34" charset="-122"/>
          <a:ea typeface="微软雅黑" pitchFamily="34" charset="-122"/>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 name="矩形 6"/>
          <p:cNvSpPr/>
          <p:nvPr userDrawn="1"/>
        </p:nvSpPr>
        <p:spPr bwMode="auto">
          <a:xfrm>
            <a:off x="0" y="0"/>
            <a:ext cx="12196763" cy="6858000"/>
          </a:xfrm>
          <a:prstGeom prst="rect">
            <a:avLst/>
          </a:prstGeom>
          <a:noFill/>
          <a:ln w="9525" cap="flat" cmpd="sng" algn="ctr">
            <a:noFill/>
            <a:prstDash val="solid"/>
            <a:round/>
            <a:headEnd type="none" w="med" len="med"/>
            <a:tailEnd type="none" w="med" len="med"/>
          </a:ln>
          <a:effectLst/>
        </p:spPr>
        <p:txBody>
          <a:bodyPr vert="horz" wrap="square" lIns="121882" tIns="60941" rIns="121882" bIns="60941" numCol="1" rtlCol="0" anchor="t" anchorCtr="0" compatLnSpc="1">
            <a:prstTxWarp prst="textNoShape">
              <a:avLst/>
            </a:prstTxWarp>
          </a:bodyPr>
          <a:lstStyle/>
          <a:p>
            <a:pPr defTabSz="914103">
              <a:buClr>
                <a:srgbClr val="CC9900"/>
              </a:buClr>
              <a:buFont typeface="Wingdings" pitchFamily="2" charset="2"/>
              <a:buChar char="n"/>
            </a:pPr>
            <a:endParaRPr lang="zh-CN" altLang="en-US" b="1">
              <a:solidFill>
                <a:srgbClr val="000000"/>
              </a:solidFill>
              <a:latin typeface="Arial" charset="0"/>
              <a:ea typeface="SimSun" pitchFamily="2" charset="-122"/>
            </a:endParaRPr>
          </a:p>
        </p:txBody>
      </p:sp>
      <p:pic>
        <p:nvPicPr>
          <p:cNvPr id="5" name="图片 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1138941" y="306668"/>
            <a:ext cx="851206" cy="530044"/>
          </a:xfrm>
          <a:prstGeom prst="rect">
            <a:avLst/>
          </a:prstGeom>
        </p:spPr>
      </p:pic>
      <p:sp>
        <p:nvSpPr>
          <p:cNvPr id="6" name="TextBox 2">
            <a:extLst>
              <a:ext uri="{FF2B5EF4-FFF2-40B4-BE49-F238E27FC236}">
                <a16:creationId xmlns:a16="http://schemas.microsoft.com/office/drawing/2014/main" id="{6785A3D6-1271-D247-9E96-1B376F4BE7BE}"/>
              </a:ext>
            </a:extLst>
          </p:cNvPr>
          <p:cNvSpPr txBox="1"/>
          <p:nvPr userDrawn="1"/>
        </p:nvSpPr>
        <p:spPr>
          <a:xfrm>
            <a:off x="1007828" y="6308432"/>
            <a:ext cx="2484858" cy="276999"/>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sz="1000" dirty="0">
                <a:solidFill>
                  <a:srgbClr val="1D1D1B"/>
                </a:solidFill>
                <a:latin typeface="微软雅黑" panose="020B0503020204020204" pitchFamily="34" charset="-122"/>
                <a:ea typeface="微软雅黑" panose="020B0503020204020204" pitchFamily="34" charset="-122"/>
                <a:cs typeface="Arial" panose="020B0604020202020204" pitchFamily="34" charset="0"/>
              </a:rPr>
              <a:t>Huawei Confidential.</a:t>
            </a:r>
            <a:r>
              <a:rPr lang="en-US" sz="1000" baseline="0" dirty="0">
                <a:solidFill>
                  <a:srgbClr val="1D1D1B"/>
                </a:solidFill>
                <a:latin typeface="微软雅黑" panose="020B0503020204020204" pitchFamily="34" charset="-122"/>
                <a:ea typeface="微软雅黑" panose="020B0503020204020204" pitchFamily="34" charset="-122"/>
                <a:cs typeface="Arial" panose="020B0604020202020204" pitchFamily="34" charset="0"/>
              </a:rPr>
              <a:t> MindSpore</a:t>
            </a:r>
            <a:endParaRPr lang="en-US" sz="1000" dirty="0">
              <a:solidFill>
                <a:srgbClr val="1D1D1B"/>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8" name="TextBox 3">
            <a:extLst>
              <a:ext uri="{FF2B5EF4-FFF2-40B4-BE49-F238E27FC236}">
                <a16:creationId xmlns:a16="http://schemas.microsoft.com/office/drawing/2014/main" id="{EABEE2EE-BF4D-7A4A-B3C6-9E47668CCD98}"/>
              </a:ext>
            </a:extLst>
          </p:cNvPr>
          <p:cNvSpPr txBox="1"/>
          <p:nvPr userDrawn="1"/>
        </p:nvSpPr>
        <p:spPr>
          <a:xfrm>
            <a:off x="734133" y="6387318"/>
            <a:ext cx="499730" cy="149913"/>
          </a:xfrm>
          <a:prstGeom prst="rect">
            <a:avLst/>
          </a:prstGeom>
          <a:noFill/>
        </p:spPr>
        <p:txBody>
          <a:bodyPr wrap="square" lIns="0" tIns="0" rIns="0" bIns="0" rtlCol="0">
            <a:spAutoFit/>
          </a:bodyPr>
          <a:lstStyle/>
          <a:p>
            <a:pPr defTabSz="890204" fontAlgn="auto">
              <a:spcBef>
                <a:spcPts val="0"/>
              </a:spcBef>
              <a:spcAft>
                <a:spcPts val="0"/>
              </a:spcAft>
              <a:defRPr/>
            </a:pPr>
            <a:fld id="{C3837181-38C6-AD4F-B8BA-B444770388BB}" type="slidenum">
              <a:rPr lang="en-US" sz="974" smtClean="0">
                <a:solidFill>
                  <a:srgbClr val="1D1D1B"/>
                </a:solidFill>
                <a:latin typeface="Arial" panose="020B0604020202020204" pitchFamily="34" charset="0"/>
                <a:ea typeface="华文细黑" pitchFamily="2" charset="-122"/>
                <a:cs typeface="Arial" panose="020B0604020202020204" pitchFamily="34" charset="0"/>
              </a:rPr>
              <a:pPr defTabSz="890204" fontAlgn="auto">
                <a:spcBef>
                  <a:spcPts val="0"/>
                </a:spcBef>
                <a:spcAft>
                  <a:spcPts val="0"/>
                </a:spcAft>
                <a:defRPr/>
              </a:pPr>
              <a:t>‹#›</a:t>
            </a:fld>
            <a:endParaRPr lang="en-US" sz="974" dirty="0">
              <a:solidFill>
                <a:srgbClr val="1D1D1B"/>
              </a:solidFill>
              <a:latin typeface="Arial" panose="020B0604020202020204" pitchFamily="34" charset="0"/>
              <a:ea typeface="华文细黑" pitchFamily="2" charset="-122"/>
              <a:cs typeface="Arial" panose="020B0604020202020204" pitchFamily="34" charset="0"/>
            </a:endParaRPr>
          </a:p>
        </p:txBody>
      </p:sp>
    </p:spTree>
    <p:extLst>
      <p:ext uri="{BB962C8B-B14F-4D97-AF65-F5344CB8AC3E}">
        <p14:creationId xmlns:p14="http://schemas.microsoft.com/office/powerpoint/2010/main" val="1203883842"/>
      </p:ext>
    </p:extLst>
  </p:cSld>
  <p:clrMap bg1="lt1" tx1="dk1" bg2="lt2" tx2="dk2" accent1="accent1" accent2="accent2" accent3="accent3" accent4="accent4" accent5="accent5" accent6="accent6" hlink="hlink" folHlink="folHlink"/>
  <p:sldLayoutIdLst>
    <p:sldLayoutId id="2147483906" r:id="rId1"/>
    <p:sldLayoutId id="2147483862" r:id="rId2"/>
  </p:sldLayoutIdLst>
  <p:hf hdr="0" ftr="0" dt="0"/>
  <p:txStyles>
    <p:titleStyle>
      <a:lvl1pPr algn="l" rtl="0" eaLnBrk="1" fontAlgn="base" hangingPunct="1">
        <a:spcBef>
          <a:spcPct val="0"/>
        </a:spcBef>
        <a:spcAft>
          <a:spcPct val="0"/>
        </a:spcAft>
        <a:defRPr sz="3199" b="1">
          <a:solidFill>
            <a:srgbClr val="990000"/>
          </a:solidFill>
          <a:latin typeface="+mj-lt"/>
          <a:ea typeface="+mj-ea"/>
          <a:cs typeface="+mj-cs"/>
        </a:defRPr>
      </a:lvl1pPr>
      <a:lvl2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2pPr>
      <a:lvl3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3pPr>
      <a:lvl4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4pPr>
      <a:lvl5pPr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5pPr>
      <a:lvl6pPr marL="45685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6pPr>
      <a:lvl7pPr marL="913707"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7pPr>
      <a:lvl8pPr marL="1370561"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8pPr>
      <a:lvl9pPr marL="1827414" algn="l" rtl="0" eaLnBrk="1" fontAlgn="base" hangingPunct="1">
        <a:spcBef>
          <a:spcPct val="0"/>
        </a:spcBef>
        <a:spcAft>
          <a:spcPct val="0"/>
        </a:spcAft>
        <a:defRPr sz="3199" b="1">
          <a:solidFill>
            <a:srgbClr val="990000"/>
          </a:solidFill>
          <a:latin typeface="FrutigerNext LT Medium" pitchFamily="34" charset="0"/>
          <a:ea typeface="华文细黑" pitchFamily="2" charset="-122"/>
          <a:cs typeface="SimSun" pitchFamily="2" charset="-122"/>
        </a:defRPr>
      </a:lvl9pPr>
    </p:titleStyle>
    <p:bodyStyle>
      <a:lvl1pPr marL="342639" indent="-342639" algn="l" rtl="0" eaLnBrk="1" fontAlgn="base" hangingPunct="1">
        <a:spcBef>
          <a:spcPct val="20000"/>
        </a:spcBef>
        <a:spcAft>
          <a:spcPct val="0"/>
        </a:spcAft>
        <a:buClr>
          <a:srgbClr val="990000"/>
        </a:buClr>
        <a:buChar char="•"/>
        <a:defRPr sz="2399" b="1">
          <a:solidFill>
            <a:schemeClr val="tx1"/>
          </a:solidFill>
          <a:latin typeface="+mn-lt"/>
          <a:ea typeface="+mn-ea"/>
          <a:cs typeface="+mn-cs"/>
        </a:defRPr>
      </a:lvl1pPr>
      <a:lvl2pPr marL="742387" indent="-285534" algn="l" rtl="0" eaLnBrk="1" fontAlgn="base" hangingPunct="1">
        <a:spcBef>
          <a:spcPct val="20000"/>
        </a:spcBef>
        <a:spcAft>
          <a:spcPct val="0"/>
        </a:spcAft>
        <a:buFont typeface="Arial" charset="0"/>
        <a:buChar char="›"/>
        <a:defRPr sz="1999">
          <a:solidFill>
            <a:schemeClr val="tx1"/>
          </a:solidFill>
          <a:latin typeface="+mn-lt"/>
          <a:ea typeface="+mn-ea"/>
          <a:cs typeface="+mn-cs"/>
        </a:defRPr>
      </a:lvl2pPr>
      <a:lvl3pPr marL="1142134" indent="-228427" algn="l" rtl="0" eaLnBrk="1" fontAlgn="base" hangingPunct="1">
        <a:spcBef>
          <a:spcPct val="20000"/>
        </a:spcBef>
        <a:spcAft>
          <a:spcPct val="0"/>
        </a:spcAft>
        <a:buFont typeface="FrutigerNext LT Medium" pitchFamily="34" charset="0"/>
        <a:buChar char="»"/>
        <a:defRPr>
          <a:solidFill>
            <a:schemeClr val="tx1"/>
          </a:solidFill>
          <a:latin typeface="+mn-lt"/>
          <a:ea typeface="+mn-ea"/>
          <a:cs typeface="+mn-cs"/>
        </a:defRPr>
      </a:lvl3pPr>
      <a:lvl4pPr marL="1598987" indent="-228427" algn="l" rtl="0" eaLnBrk="1" fontAlgn="base" hangingPunct="1">
        <a:spcBef>
          <a:spcPct val="20000"/>
        </a:spcBef>
        <a:spcAft>
          <a:spcPct val="0"/>
        </a:spcAft>
        <a:buChar char="–"/>
        <a:defRPr sz="1599">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99">
          <a:solidFill>
            <a:schemeClr val="tx1"/>
          </a:solidFill>
          <a:latin typeface="+mn-lt"/>
          <a:ea typeface="+mn-ea"/>
          <a:cs typeface="+mn-cs"/>
        </a:defRPr>
      </a:lvl9pPr>
    </p:bodyStyle>
    <p:otherStyle>
      <a:defPPr>
        <a:defRPr lang="zh-CN"/>
      </a:defPPr>
      <a:lvl1pPr marL="0" algn="l" defTabSz="913707" rtl="0" eaLnBrk="1" latinLnBrk="0" hangingPunct="1">
        <a:defRPr sz="1733" kern="1200">
          <a:solidFill>
            <a:schemeClr val="tx1"/>
          </a:solidFill>
          <a:latin typeface="+mn-lt"/>
          <a:ea typeface="+mn-ea"/>
          <a:cs typeface="+mn-cs"/>
        </a:defRPr>
      </a:lvl1pPr>
      <a:lvl2pPr marL="456854" algn="l" defTabSz="913707" rtl="0" eaLnBrk="1" latinLnBrk="0" hangingPunct="1">
        <a:defRPr sz="1733" kern="1200">
          <a:solidFill>
            <a:schemeClr val="tx1"/>
          </a:solidFill>
          <a:latin typeface="+mn-lt"/>
          <a:ea typeface="+mn-ea"/>
          <a:cs typeface="+mn-cs"/>
        </a:defRPr>
      </a:lvl2pPr>
      <a:lvl3pPr marL="913707" algn="l" defTabSz="913707" rtl="0" eaLnBrk="1" latinLnBrk="0" hangingPunct="1">
        <a:defRPr sz="1733" kern="1200">
          <a:solidFill>
            <a:schemeClr val="tx1"/>
          </a:solidFill>
          <a:latin typeface="+mn-lt"/>
          <a:ea typeface="+mn-ea"/>
          <a:cs typeface="+mn-cs"/>
        </a:defRPr>
      </a:lvl3pPr>
      <a:lvl4pPr marL="1370561" algn="l" defTabSz="913707" rtl="0" eaLnBrk="1" latinLnBrk="0" hangingPunct="1">
        <a:defRPr sz="1733" kern="1200">
          <a:solidFill>
            <a:schemeClr val="tx1"/>
          </a:solidFill>
          <a:latin typeface="+mn-lt"/>
          <a:ea typeface="+mn-ea"/>
          <a:cs typeface="+mn-cs"/>
        </a:defRPr>
      </a:lvl4pPr>
      <a:lvl5pPr marL="1827414" algn="l" defTabSz="913707" rtl="0" eaLnBrk="1" latinLnBrk="0" hangingPunct="1">
        <a:defRPr sz="1733" kern="1200">
          <a:solidFill>
            <a:schemeClr val="tx1"/>
          </a:solidFill>
          <a:latin typeface="+mn-lt"/>
          <a:ea typeface="+mn-ea"/>
          <a:cs typeface="+mn-cs"/>
        </a:defRPr>
      </a:lvl5pPr>
      <a:lvl6pPr marL="2284268" algn="l" defTabSz="913707" rtl="0" eaLnBrk="1" latinLnBrk="0" hangingPunct="1">
        <a:defRPr sz="1733" kern="1200">
          <a:solidFill>
            <a:schemeClr val="tx1"/>
          </a:solidFill>
          <a:latin typeface="+mn-lt"/>
          <a:ea typeface="+mn-ea"/>
          <a:cs typeface="+mn-cs"/>
        </a:defRPr>
      </a:lvl6pPr>
      <a:lvl7pPr marL="2741120" algn="l" defTabSz="913707" rtl="0" eaLnBrk="1" latinLnBrk="0" hangingPunct="1">
        <a:defRPr sz="1733" kern="1200">
          <a:solidFill>
            <a:schemeClr val="tx1"/>
          </a:solidFill>
          <a:latin typeface="+mn-lt"/>
          <a:ea typeface="+mn-ea"/>
          <a:cs typeface="+mn-cs"/>
        </a:defRPr>
      </a:lvl7pPr>
      <a:lvl8pPr marL="3197974" algn="l" defTabSz="913707" rtl="0" eaLnBrk="1" latinLnBrk="0" hangingPunct="1">
        <a:defRPr sz="1733" kern="1200">
          <a:solidFill>
            <a:schemeClr val="tx1"/>
          </a:solidFill>
          <a:latin typeface="+mn-lt"/>
          <a:ea typeface="+mn-ea"/>
          <a:cs typeface="+mn-cs"/>
        </a:defRPr>
      </a:lvl8pPr>
      <a:lvl9pPr marL="3654826" algn="l" defTabSz="913707" rtl="0" eaLnBrk="1" latinLnBrk="0" hangingPunct="1">
        <a:defRPr sz="1733"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rgbClr val="384056"/>
        </a:solidFill>
        <a:effectLst/>
      </p:bgPr>
    </p:bg>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1138941" y="306668"/>
            <a:ext cx="851206" cy="530044"/>
          </a:xfrm>
          <a:prstGeom prst="rect">
            <a:avLst/>
          </a:prstGeom>
          <a:noFill/>
        </p:spPr>
      </p:pic>
      <p:sp>
        <p:nvSpPr>
          <p:cNvPr id="8" name="TextBox 2">
            <a:extLst>
              <a:ext uri="{FF2B5EF4-FFF2-40B4-BE49-F238E27FC236}">
                <a16:creationId xmlns:a16="http://schemas.microsoft.com/office/drawing/2014/main" id="{6785A3D6-1271-D247-9E96-1B376F4BE7BE}"/>
              </a:ext>
            </a:extLst>
          </p:cNvPr>
          <p:cNvSpPr txBox="1"/>
          <p:nvPr userDrawn="1"/>
        </p:nvSpPr>
        <p:spPr>
          <a:xfrm>
            <a:off x="1007828" y="6308432"/>
            <a:ext cx="2484858" cy="276999"/>
          </a:xfrm>
          <a:prstGeom prst="rect">
            <a:avLst/>
          </a:prstGeom>
          <a:noFill/>
        </p:spPr>
        <p:txBody>
          <a:bodyPr wrap="square" rtlCol="0">
            <a:spAutoFit/>
          </a:bodyPr>
          <a:lstStyle/>
          <a:p>
            <a:pPr>
              <a:lnSpc>
                <a:spcPct val="120000"/>
              </a:lnSpc>
              <a:spcBef>
                <a:spcPct val="20000"/>
              </a:spcBef>
              <a:buClr>
                <a:srgbClr val="1D1D1A"/>
              </a:buClr>
              <a:buSzPct val="50000"/>
              <a:buFont typeface="Wingdings" pitchFamily="2" charset="2"/>
              <a:buNone/>
            </a:pPr>
            <a:r>
              <a:rPr 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Huawei Confidential.</a:t>
            </a:r>
            <a:r>
              <a:rPr lang="en-US" sz="1000" baseline="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 MindSpore</a:t>
            </a:r>
            <a:endParaRPr lang="en-US" sz="1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9" name="TextBox 3">
            <a:extLst>
              <a:ext uri="{FF2B5EF4-FFF2-40B4-BE49-F238E27FC236}">
                <a16:creationId xmlns:a16="http://schemas.microsoft.com/office/drawing/2014/main" id="{EABEE2EE-BF4D-7A4A-B3C6-9E47668CCD98}"/>
              </a:ext>
            </a:extLst>
          </p:cNvPr>
          <p:cNvSpPr txBox="1"/>
          <p:nvPr userDrawn="1"/>
        </p:nvSpPr>
        <p:spPr>
          <a:xfrm>
            <a:off x="734133" y="6364153"/>
            <a:ext cx="499730" cy="149913"/>
          </a:xfrm>
          <a:prstGeom prst="rect">
            <a:avLst/>
          </a:prstGeom>
          <a:noFill/>
        </p:spPr>
        <p:txBody>
          <a:bodyPr wrap="square" lIns="0" tIns="0" rIns="0" bIns="0" rtlCol="0">
            <a:spAutoFit/>
          </a:bodyPr>
          <a:lstStyle/>
          <a:p>
            <a:pPr defTabSz="890204" fontAlgn="auto">
              <a:spcBef>
                <a:spcPts val="0"/>
              </a:spcBef>
              <a:spcAft>
                <a:spcPts val="0"/>
              </a:spcAft>
              <a:defRPr/>
            </a:pPr>
            <a:fld id="{C3837181-38C6-AD4F-B8BA-B444770388BB}" type="slidenum">
              <a:rPr lang="en-US" sz="974"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pPr defTabSz="890204" fontAlgn="auto">
                <a:spcBef>
                  <a:spcPts val="0"/>
                </a:spcBef>
                <a:spcAft>
                  <a:spcPts val="0"/>
                </a:spcAft>
                <a:defRPr/>
              </a:pPr>
              <a:t>‹#›</a:t>
            </a:fld>
            <a:endParaRPr lang="en-US" sz="974"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Tree>
    <p:extLst>
      <p:ext uri="{BB962C8B-B14F-4D97-AF65-F5344CB8AC3E}">
        <p14:creationId xmlns:p14="http://schemas.microsoft.com/office/powerpoint/2010/main" val="1999680077"/>
      </p:ext>
    </p:extLst>
  </p:cSld>
  <p:clrMap bg1="lt1" tx1="dk1" bg2="lt2" tx2="dk2" accent1="accent1" accent2="accent2" accent3="accent3" accent4="accent4" accent5="accent5" accent6="accent6" hlink="hlink" folHlink="folHlink"/>
  <p:sldLayoutIdLst>
    <p:sldLayoutId id="214748390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9" name="图片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734830" y="3045076"/>
            <a:ext cx="4161704" cy="2591488"/>
          </a:xfrm>
          <a:prstGeom prst="rect">
            <a:avLst/>
          </a:prstGeom>
        </p:spPr>
      </p:pic>
      <p:sp>
        <p:nvSpPr>
          <p:cNvPr id="4101" name="Rectangle 79"/>
          <p:cNvSpPr>
            <a:spLocks noChangeArrowheads="1"/>
          </p:cNvSpPr>
          <p:nvPr/>
        </p:nvSpPr>
        <p:spPr bwMode="auto">
          <a:xfrm>
            <a:off x="12340755" y="8469"/>
            <a:ext cx="1494950" cy="919990"/>
          </a:xfrm>
          <a:prstGeom prst="rect">
            <a:avLst/>
          </a:prstGeom>
          <a:noFill/>
          <a:ln>
            <a:noFill/>
          </a:ln>
          <a:effectLst/>
          <a:extLst>
            <a:ext uri="{909E8E84-426E-40DD-AFC4-6F175D3DCCD1}">
              <a14:hiddenFill xmlns:a14="http://schemas.microsoft.com/office/drawing/2010/main">
                <a:solidFill>
                  <a:srgbClr val="FFCC99"/>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106799" tIns="53401" rIns="106799" bIns="53401">
            <a:spAutoFit/>
          </a:bodyPr>
          <a:lstStyle/>
          <a:p>
            <a:pPr>
              <a:lnSpc>
                <a:spcPct val="120000"/>
              </a:lnSpc>
              <a:spcBef>
                <a:spcPct val="20000"/>
              </a:spcBef>
            </a:pPr>
            <a:r>
              <a:rPr lang="zh-CN" altLang="en-US" sz="1466">
                <a:solidFill>
                  <a:srgbClr val="FFFFFF"/>
                </a:solidFill>
                <a:latin typeface="Calibri" charset="0"/>
                <a:ea typeface="宋体" charset="-122"/>
              </a:rPr>
              <a:t>客户或者合作伙伴的标志放在右上角</a:t>
            </a:r>
            <a:r>
              <a:rPr lang="en-US" altLang="zh-CN" sz="1466">
                <a:solidFill>
                  <a:srgbClr val="FFFFFF"/>
                </a:solidFill>
                <a:latin typeface="Calibri" charset="0"/>
                <a:ea typeface="宋体" charset="-122"/>
              </a:rPr>
              <a:t>.</a:t>
            </a:r>
            <a:endParaRPr lang="zh-CN" altLang="en-US" sz="1466">
              <a:solidFill>
                <a:srgbClr val="FFFFFF"/>
              </a:solidFill>
              <a:latin typeface="Calibri" charset="0"/>
              <a:ea typeface="宋体" charset="-122"/>
            </a:endParaRPr>
          </a:p>
        </p:txBody>
      </p:sp>
      <p:sp>
        <p:nvSpPr>
          <p:cNvPr id="76" name="矩形 75"/>
          <p:cNvSpPr/>
          <p:nvPr userDrawn="1"/>
        </p:nvSpPr>
        <p:spPr bwMode="auto">
          <a:xfrm>
            <a:off x="2338743" y="63661"/>
            <a:ext cx="6891755" cy="6446427"/>
          </a:xfrm>
          <a:prstGeom prst="rect">
            <a:avLst/>
          </a:prstGeom>
          <a:blipFill dpi="0" rotWithShape="1">
            <a:blip r:embed="rId4" cstate="screen">
              <a:alphaModFix amt="33000"/>
              <a:extLst>
                <a:ext uri="{28A0092B-C50C-407E-A947-70E740481C1C}">
                  <a14:useLocalDpi xmlns:a14="http://schemas.microsoft.com/office/drawing/2010/main"/>
                </a:ext>
              </a:extLst>
            </a:blip>
            <a:srcRect/>
            <a:stretch>
              <a:fillRect/>
            </a:stretch>
          </a:blipFill>
          <a:ln>
            <a:noFill/>
          </a:ln>
          <a:effectLst/>
        </p:spPr>
        <p:txBody>
          <a:bodyPr vert="horz" wrap="square" lIns="121882" tIns="60941" rIns="121882" bIns="60941" numCol="1" rtlCol="0" anchor="t" anchorCtr="0" compatLnSpc="1">
            <a:prstTxWarp prst="textNoShape">
              <a:avLst/>
            </a:prstTxWarp>
          </a:bodyPr>
          <a:lstStyle/>
          <a:p>
            <a:pPr>
              <a:buClr>
                <a:srgbClr val="CC9900"/>
              </a:buClr>
              <a:buFont typeface="Wingdings" pitchFamily="2" charset="2"/>
              <a:buChar char="n"/>
            </a:pPr>
            <a:endParaRPr lang="zh-CN" altLang="en-US">
              <a:solidFill>
                <a:srgbClr val="000000"/>
              </a:solidFill>
              <a:latin typeface="Arial" charset="0"/>
              <a:ea typeface="宋体" charset="-122"/>
            </a:endParaRPr>
          </a:p>
        </p:txBody>
      </p:sp>
      <p:sp>
        <p:nvSpPr>
          <p:cNvPr id="78" name="TextBox 77"/>
          <p:cNvSpPr txBox="1"/>
          <p:nvPr userDrawn="1"/>
        </p:nvSpPr>
        <p:spPr>
          <a:xfrm>
            <a:off x="1355915" y="3924867"/>
            <a:ext cx="9484933" cy="912429"/>
          </a:xfrm>
          <a:prstGeom prst="rect">
            <a:avLst/>
          </a:prstGeom>
          <a:noFill/>
        </p:spPr>
        <p:txBody>
          <a:bodyPr wrap="square" rtlCol="0">
            <a:spAutoFit/>
          </a:bodyPr>
          <a:lstStyle/>
          <a:p>
            <a:r>
              <a:rPr lang="en-US" altLang="zh-CN" sz="1066" b="1" dirty="0">
                <a:solidFill>
                  <a:srgbClr val="FFFFFF">
                    <a:lumMod val="75000"/>
                  </a:srgbClr>
                </a:solidFill>
                <a:latin typeface="微软雅黑" panose="020B0503020204020204" pitchFamily="34" charset="-122"/>
                <a:ea typeface="微软雅黑" panose="020B0503020204020204" pitchFamily="34" charset="-122"/>
                <a:cs typeface="Arial" pitchFamily="34" charset="0"/>
              </a:rPr>
              <a:t>Copyright©2014 Huawei Technologies Co., Ltd. All Rights Reserved.</a:t>
            </a:r>
            <a:endParaRPr lang="zh-CN"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endParaRPr>
          </a:p>
          <a:p>
            <a:r>
              <a:rPr lang="en-US"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rPr>
              <a:t>The information in this document may contain predictive statements including, without limitation, statements regarding the future financial and operating results, future product portfolio, new technology, etc. There are a number of factors that could cause actual results and developments to differ materially from those expressed or implied in the predictive statements. Therefore, such information is provided for reference purpose only and constitutes neither an offer nor an acceptance. Huawei may change the information at any time without notice. </a:t>
            </a:r>
            <a:endParaRPr lang="zh-CN" altLang="zh-CN" sz="1066" dirty="0">
              <a:solidFill>
                <a:srgbClr val="FFFFFF">
                  <a:lumMod val="75000"/>
                </a:srgbClr>
              </a:solidFill>
              <a:latin typeface="微软雅黑" panose="020B0503020204020204" pitchFamily="34" charset="-122"/>
              <a:ea typeface="微软雅黑" panose="020B0503020204020204" pitchFamily="34" charset="-122"/>
              <a:cs typeface="Arial" pitchFamily="34" charset="0"/>
            </a:endParaRPr>
          </a:p>
        </p:txBody>
      </p:sp>
      <p:pic>
        <p:nvPicPr>
          <p:cNvPr id="2050" name="Picture 2"/>
          <p:cNvPicPr>
            <a:picLocks noChangeAspect="1" noChangeArrowheads="1"/>
          </p:cNvPicPr>
          <p:nvPr userDrawn="1"/>
        </p:nvPicPr>
        <p:blipFill>
          <a:blip r:embed="rId5" cstate="print">
            <a:extLst>
              <a:ext uri="{28A0092B-C50C-407E-A947-70E740481C1C}">
                <a14:useLocalDpi xmlns:a14="http://schemas.microsoft.com/office/drawing/2010/main" val="0"/>
              </a:ext>
            </a:extLst>
          </a:blip>
          <a:srcRect/>
          <a:stretch>
            <a:fillRect/>
          </a:stretch>
        </p:blipFill>
        <p:spPr bwMode="auto">
          <a:xfrm>
            <a:off x="3589382" y="1555451"/>
            <a:ext cx="4285807" cy="2137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userDrawn="1"/>
        </p:nvPicPr>
        <p:blipFill>
          <a:blip r:embed="rId6" cstate="print">
            <a:extLst>
              <a:ext uri="{28A0092B-C50C-407E-A947-70E740481C1C}">
                <a14:useLocalDpi xmlns:a14="http://schemas.microsoft.com/office/drawing/2010/main" val="0"/>
              </a:ext>
            </a:extLst>
          </a:blip>
          <a:srcRect/>
          <a:stretch>
            <a:fillRect/>
          </a:stretch>
        </p:blipFill>
        <p:spPr bwMode="auto">
          <a:xfrm>
            <a:off x="3779727" y="729024"/>
            <a:ext cx="4635193" cy="861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 name="图片 9"/>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11099574" y="306668"/>
            <a:ext cx="851206" cy="530044"/>
          </a:xfrm>
          <a:prstGeom prst="rect">
            <a:avLst/>
          </a:prstGeom>
        </p:spPr>
      </p:pic>
    </p:spTree>
    <p:extLst>
      <p:ext uri="{BB962C8B-B14F-4D97-AF65-F5344CB8AC3E}">
        <p14:creationId xmlns:p14="http://schemas.microsoft.com/office/powerpoint/2010/main" val="3761959715"/>
      </p:ext>
    </p:extLst>
  </p:cSld>
  <p:clrMap bg1="lt1" tx1="dk1" bg2="lt2" tx2="dk2" accent1="accent1" accent2="accent2" accent3="accent3" accent4="accent4" accent5="accent5" accent6="accent6" hlink="hlink" folHlink="folHlink"/>
  <p:sldLayoutIdLst>
    <p:sldLayoutId id="2147483883" r:id="rId1"/>
  </p:sldLayoutIdLst>
  <p:transition advClick="0" advTm="8000">
    <p:fade thruBlk="1"/>
  </p:transition>
  <p:hf hdr="0" ftr="0" dt="0"/>
  <p:txStyles>
    <p:titleStyle>
      <a:lvl1pPr algn="l" rtl="0" eaLnBrk="0" fontAlgn="base" hangingPunct="0">
        <a:spcBef>
          <a:spcPct val="0"/>
        </a:spcBef>
        <a:spcAft>
          <a:spcPct val="0"/>
        </a:spcAft>
        <a:defRPr sz="4265" b="1">
          <a:solidFill>
            <a:srgbClr val="990000"/>
          </a:solidFill>
          <a:latin typeface="+mj-lt"/>
          <a:ea typeface="+mj-ea"/>
          <a:cs typeface="+mj-cs"/>
        </a:defRPr>
      </a:lvl1pPr>
      <a:lvl2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2pPr>
      <a:lvl3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3pPr>
      <a:lvl4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4pPr>
      <a:lvl5pPr algn="l" rtl="0" eaLnBrk="0" fontAlgn="base" hangingPunct="0">
        <a:spcBef>
          <a:spcPct val="0"/>
        </a:spcBef>
        <a:spcAft>
          <a:spcPct val="0"/>
        </a:spcAft>
        <a:defRPr sz="4265" b="1">
          <a:solidFill>
            <a:srgbClr val="990000"/>
          </a:solidFill>
          <a:latin typeface="FrutigerNext LT Medium" pitchFamily="34" charset="0"/>
          <a:ea typeface="华文细黑" pitchFamily="2" charset="-122"/>
          <a:cs typeface="宋体" charset="-122"/>
        </a:defRPr>
      </a:lvl5pPr>
      <a:lvl6pPr marL="609402"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6pPr>
      <a:lvl7pPr marL="1218804"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7pPr>
      <a:lvl8pPr marL="1828206"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8pPr>
      <a:lvl9pPr marL="2437608" algn="l" rtl="0" eaLnBrk="1" fontAlgn="base" hangingPunct="1">
        <a:spcBef>
          <a:spcPct val="0"/>
        </a:spcBef>
        <a:spcAft>
          <a:spcPct val="0"/>
        </a:spcAft>
        <a:defRPr sz="4265" b="1">
          <a:solidFill>
            <a:srgbClr val="990000"/>
          </a:solidFill>
          <a:latin typeface="FrutigerNext LT Medium" pitchFamily="34" charset="0"/>
          <a:ea typeface="华文细黑" pitchFamily="2" charset="-122"/>
          <a:cs typeface="宋体" charset="-122"/>
        </a:defRPr>
      </a:lvl9pPr>
    </p:titleStyle>
    <p:bodyStyle>
      <a:lvl1pPr marL="457051" indent="-457051" algn="l" rtl="0" eaLnBrk="0" fontAlgn="base" hangingPunct="0">
        <a:spcBef>
          <a:spcPct val="20000"/>
        </a:spcBef>
        <a:spcAft>
          <a:spcPct val="0"/>
        </a:spcAft>
        <a:buClr>
          <a:srgbClr val="990000"/>
        </a:buClr>
        <a:buChar char="•"/>
        <a:defRPr sz="3199" b="1">
          <a:solidFill>
            <a:schemeClr val="tx1"/>
          </a:solidFill>
          <a:latin typeface="+mn-lt"/>
          <a:ea typeface="+mn-ea"/>
          <a:cs typeface="+mn-cs"/>
        </a:defRPr>
      </a:lvl1pPr>
      <a:lvl2pPr marL="990278" indent="-380876" algn="l" rtl="0" eaLnBrk="0" fontAlgn="base" hangingPunct="0">
        <a:spcBef>
          <a:spcPct val="20000"/>
        </a:spcBef>
        <a:spcAft>
          <a:spcPct val="0"/>
        </a:spcAft>
        <a:buFont typeface="Arial" charset="0"/>
        <a:buChar char="›"/>
        <a:defRPr sz="2666">
          <a:solidFill>
            <a:schemeClr val="tx1"/>
          </a:solidFill>
          <a:latin typeface="+mn-lt"/>
          <a:ea typeface="+mn-ea"/>
          <a:cs typeface="+mn-cs"/>
        </a:defRPr>
      </a:lvl2pPr>
      <a:lvl3pPr marL="1523505" indent="-304701" algn="l" rtl="0" eaLnBrk="0" fontAlgn="base" hangingPunct="0">
        <a:spcBef>
          <a:spcPct val="20000"/>
        </a:spcBef>
        <a:spcAft>
          <a:spcPct val="0"/>
        </a:spcAft>
        <a:buFont typeface="FrutigerNext LT Medium" charset="0"/>
        <a:buChar char="»"/>
        <a:defRPr>
          <a:solidFill>
            <a:schemeClr val="tx1"/>
          </a:solidFill>
          <a:latin typeface="+mn-lt"/>
          <a:ea typeface="+mn-ea"/>
          <a:cs typeface="+mn-cs"/>
        </a:defRPr>
      </a:lvl3pPr>
      <a:lvl4pPr marL="2132907" indent="-304701" algn="l" rtl="0" eaLnBrk="0" fontAlgn="base" hangingPunct="0">
        <a:spcBef>
          <a:spcPct val="20000"/>
        </a:spcBef>
        <a:spcAft>
          <a:spcPct val="0"/>
        </a:spcAft>
        <a:buChar char="–"/>
        <a:defRPr sz="2133">
          <a:solidFill>
            <a:schemeClr val="tx1"/>
          </a:solidFill>
          <a:latin typeface="+mn-lt"/>
          <a:ea typeface="+mn-ea"/>
          <a:cs typeface="+mn-cs"/>
        </a:defRPr>
      </a:lvl4pPr>
      <a:lvl5pPr marL="2742308" indent="-304701" algn="l" rtl="0" eaLnBrk="0" fontAlgn="base" hangingPunct="0">
        <a:spcBef>
          <a:spcPct val="20000"/>
        </a:spcBef>
        <a:spcAft>
          <a:spcPct val="0"/>
        </a:spcAft>
        <a:buFont typeface="Arial" charset="0"/>
        <a:buChar char="~"/>
        <a:defRPr sz="2133">
          <a:solidFill>
            <a:schemeClr val="tx1"/>
          </a:solidFill>
          <a:latin typeface="+mn-lt"/>
          <a:ea typeface="+mn-ea"/>
          <a:cs typeface="+mn-cs"/>
        </a:defRPr>
      </a:lvl5pPr>
      <a:lvl6pPr marL="3351710"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6pPr>
      <a:lvl7pPr marL="3961112"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7pPr>
      <a:lvl8pPr marL="4570514"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8pPr>
      <a:lvl9pPr marL="5179916" indent="-304701" algn="l" rtl="0" eaLnBrk="1" fontAlgn="base" hangingPunct="1">
        <a:spcBef>
          <a:spcPct val="20000"/>
        </a:spcBef>
        <a:spcAft>
          <a:spcPct val="0"/>
        </a:spcAft>
        <a:buFont typeface="Arial" charset="0"/>
        <a:buChar char="~"/>
        <a:defRPr sz="2133">
          <a:solidFill>
            <a:schemeClr val="tx1"/>
          </a:solidFill>
          <a:latin typeface="+mn-lt"/>
          <a:ea typeface="+mn-ea"/>
          <a:cs typeface="+mn-cs"/>
        </a:defRPr>
      </a:lvl9pPr>
    </p:bodyStyle>
    <p:otherStyle>
      <a:defPPr>
        <a:defRPr lang="zh-CN"/>
      </a:defPPr>
      <a:lvl1pPr marL="0" algn="l" defTabSz="1218804" rtl="0" eaLnBrk="1" latinLnBrk="0" hangingPunct="1">
        <a:defRPr sz="2399" kern="1200">
          <a:solidFill>
            <a:schemeClr val="tx1"/>
          </a:solidFill>
          <a:latin typeface="+mn-lt"/>
          <a:ea typeface="+mn-ea"/>
          <a:cs typeface="+mn-cs"/>
        </a:defRPr>
      </a:lvl1pPr>
      <a:lvl2pPr marL="609402" algn="l" defTabSz="1218804" rtl="0" eaLnBrk="1" latinLnBrk="0" hangingPunct="1">
        <a:defRPr sz="2399" kern="1200">
          <a:solidFill>
            <a:schemeClr val="tx1"/>
          </a:solidFill>
          <a:latin typeface="+mn-lt"/>
          <a:ea typeface="+mn-ea"/>
          <a:cs typeface="+mn-cs"/>
        </a:defRPr>
      </a:lvl2pPr>
      <a:lvl3pPr marL="1218804" algn="l" defTabSz="1218804" rtl="0" eaLnBrk="1" latinLnBrk="0" hangingPunct="1">
        <a:defRPr sz="2399" kern="1200">
          <a:solidFill>
            <a:schemeClr val="tx1"/>
          </a:solidFill>
          <a:latin typeface="+mn-lt"/>
          <a:ea typeface="+mn-ea"/>
          <a:cs typeface="+mn-cs"/>
        </a:defRPr>
      </a:lvl3pPr>
      <a:lvl4pPr marL="1828206" algn="l" defTabSz="1218804" rtl="0" eaLnBrk="1" latinLnBrk="0" hangingPunct="1">
        <a:defRPr sz="2399" kern="1200">
          <a:solidFill>
            <a:schemeClr val="tx1"/>
          </a:solidFill>
          <a:latin typeface="+mn-lt"/>
          <a:ea typeface="+mn-ea"/>
          <a:cs typeface="+mn-cs"/>
        </a:defRPr>
      </a:lvl4pPr>
      <a:lvl5pPr marL="2437608" algn="l" defTabSz="1218804" rtl="0" eaLnBrk="1" latinLnBrk="0" hangingPunct="1">
        <a:defRPr sz="2399" kern="1200">
          <a:solidFill>
            <a:schemeClr val="tx1"/>
          </a:solidFill>
          <a:latin typeface="+mn-lt"/>
          <a:ea typeface="+mn-ea"/>
          <a:cs typeface="+mn-cs"/>
        </a:defRPr>
      </a:lvl5pPr>
      <a:lvl6pPr marL="3047009" algn="l" defTabSz="1218804" rtl="0" eaLnBrk="1" latinLnBrk="0" hangingPunct="1">
        <a:defRPr sz="2399" kern="1200">
          <a:solidFill>
            <a:schemeClr val="tx1"/>
          </a:solidFill>
          <a:latin typeface="+mn-lt"/>
          <a:ea typeface="+mn-ea"/>
          <a:cs typeface="+mn-cs"/>
        </a:defRPr>
      </a:lvl6pPr>
      <a:lvl7pPr marL="3656411" algn="l" defTabSz="1218804" rtl="0" eaLnBrk="1" latinLnBrk="0" hangingPunct="1">
        <a:defRPr sz="2399" kern="1200">
          <a:solidFill>
            <a:schemeClr val="tx1"/>
          </a:solidFill>
          <a:latin typeface="+mn-lt"/>
          <a:ea typeface="+mn-ea"/>
          <a:cs typeface="+mn-cs"/>
        </a:defRPr>
      </a:lvl7pPr>
      <a:lvl8pPr marL="4265813" algn="l" defTabSz="1218804" rtl="0" eaLnBrk="1" latinLnBrk="0" hangingPunct="1">
        <a:defRPr sz="2399" kern="1200">
          <a:solidFill>
            <a:schemeClr val="tx1"/>
          </a:solidFill>
          <a:latin typeface="+mn-lt"/>
          <a:ea typeface="+mn-ea"/>
          <a:cs typeface="+mn-cs"/>
        </a:defRPr>
      </a:lvl8pPr>
      <a:lvl9pPr marL="4875215" algn="l" defTabSz="1218804" rtl="0" eaLnBrk="1" latinLnBrk="0" hangingPunct="1">
        <a:defRPr sz="23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400" dirty="0"/>
              <a:t>MindSpore</a:t>
            </a:r>
            <a:r>
              <a:rPr lang="zh-CN" altLang="en-US" sz="4400" dirty="0"/>
              <a:t>进阶课程</a:t>
            </a:r>
          </a:p>
        </p:txBody>
      </p:sp>
      <p:sp>
        <p:nvSpPr>
          <p:cNvPr id="3" name="副标题 2"/>
          <p:cNvSpPr>
            <a:spLocks noGrp="1"/>
          </p:cNvSpPr>
          <p:nvPr>
            <p:ph type="subTitle" idx="11"/>
          </p:nvPr>
        </p:nvSpPr>
        <p:spPr>
          <a:xfrm>
            <a:off x="1417861" y="4248234"/>
            <a:ext cx="5160761" cy="768086"/>
          </a:xfrm>
        </p:spPr>
        <p:txBody>
          <a:bodyPr/>
          <a:lstStyle/>
          <a:p>
            <a:r>
              <a:rPr lang="en-US" altLang="zh-CN" sz="2800" b="1" dirty="0"/>
              <a:t>ZOMI</a:t>
            </a:r>
            <a:r>
              <a:rPr lang="zh-CN" altLang="en-US" sz="2800" b="1" dirty="0"/>
              <a:t> 酱</a:t>
            </a:r>
          </a:p>
        </p:txBody>
      </p:sp>
      <p:pic>
        <p:nvPicPr>
          <p:cNvPr id="5" name="图片 4">
            <a:extLst>
              <a:ext uri="{FF2B5EF4-FFF2-40B4-BE49-F238E27FC236}">
                <a16:creationId xmlns:a16="http://schemas.microsoft.com/office/drawing/2014/main" id="{EFE55F34-3FA8-124D-B5AA-BB1854497C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2635" y="4349174"/>
            <a:ext cx="575037" cy="575037"/>
          </a:xfrm>
          <a:prstGeom prst="ellipse">
            <a:avLst/>
          </a:prstGeom>
          <a:ln w="57150" cap="rnd">
            <a:noFill/>
            <a:prstDash val="sysDot"/>
          </a:ln>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673046949"/>
      </p:ext>
    </p:extLst>
  </p:cSld>
  <p:clrMapOvr>
    <a:masterClrMapping/>
  </p:clrMapOvr>
  <p:transition advClick="0" advTm="8000">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D4934B-A6D5-F641-A028-A1441C365755}"/>
              </a:ext>
            </a:extLst>
          </p:cNvPr>
          <p:cNvSpPr>
            <a:spLocks noGrp="1"/>
          </p:cNvSpPr>
          <p:nvPr>
            <p:ph type="title"/>
          </p:nvPr>
        </p:nvSpPr>
        <p:spPr/>
        <p:txBody>
          <a:bodyPr/>
          <a:lstStyle/>
          <a:p>
            <a:r>
              <a:rPr lang="zh-CN" altLang="en-US" dirty="0">
                <a:latin typeface="+mj-ea"/>
                <a:sym typeface="Huawei Sans" panose="020C0503030203020204" pitchFamily="34" charset="0"/>
              </a:rPr>
              <a:t>关于本课程</a:t>
            </a:r>
            <a:endParaRPr kumimoji="1" lang="zh-CN" altLang="en-US" dirty="0"/>
          </a:p>
        </p:txBody>
      </p:sp>
      <p:sp>
        <p:nvSpPr>
          <p:cNvPr id="3" name="内容占位符 2">
            <a:extLst>
              <a:ext uri="{FF2B5EF4-FFF2-40B4-BE49-F238E27FC236}">
                <a16:creationId xmlns:a16="http://schemas.microsoft.com/office/drawing/2014/main" id="{777ED92B-92FB-8C4F-8239-77690F664FFA}"/>
              </a:ext>
            </a:extLst>
          </p:cNvPr>
          <p:cNvSpPr>
            <a:spLocks noGrp="1"/>
          </p:cNvSpPr>
          <p:nvPr>
            <p:ph sz="half" idx="1"/>
          </p:nvPr>
        </p:nvSpPr>
        <p:spPr>
          <a:xfrm>
            <a:off x="623636" y="1268760"/>
            <a:ext cx="5114705" cy="4525736"/>
          </a:xfrm>
        </p:spPr>
        <p:txBody>
          <a:bodyPr/>
          <a:lstStyle/>
          <a:p>
            <a:pPr marL="457200" indent="-457200">
              <a:buFont typeface="+mj-lt"/>
              <a:buAutoNum type="arabicPeriod"/>
            </a:pPr>
            <a:r>
              <a:rPr lang="zh-CN" altLang="en-US" sz="1800" b="1" dirty="0">
                <a:solidFill>
                  <a:schemeClr val="bg2"/>
                </a:solidFill>
              </a:rPr>
              <a:t>快速入门</a:t>
            </a:r>
            <a:r>
              <a:rPr lang="zh-CN" altLang="en-US" sz="1800" dirty="0">
                <a:solidFill>
                  <a:schemeClr val="bg2"/>
                </a:solidFill>
              </a:rPr>
              <a:t>：线性拟合</a:t>
            </a:r>
            <a:endParaRPr lang="en-US" altLang="zh-CN" sz="1800" dirty="0">
              <a:solidFill>
                <a:schemeClr val="bg2"/>
              </a:solidFill>
            </a:endParaRPr>
          </a:p>
          <a:p>
            <a:pPr marL="457200" indent="-457200">
              <a:buFont typeface="+mj-lt"/>
              <a:buAutoNum type="arabicPeriod"/>
            </a:pPr>
            <a:r>
              <a:rPr lang="zh-CN" altLang="en-US" sz="1800" b="1" dirty="0">
                <a:solidFill>
                  <a:schemeClr val="bg2"/>
                </a:solidFill>
              </a:rPr>
              <a:t>数据处理</a:t>
            </a:r>
            <a:endParaRPr lang="en-US" altLang="zh-CN" sz="1800" b="1" dirty="0">
              <a:solidFill>
                <a:schemeClr val="bg2"/>
              </a:solidFill>
            </a:endParaRPr>
          </a:p>
          <a:p>
            <a:pPr lvl="1"/>
            <a:r>
              <a:rPr lang="zh-CN" altLang="en-US" sz="1800" dirty="0">
                <a:solidFill>
                  <a:schemeClr val="bg2"/>
                </a:solidFill>
              </a:rPr>
              <a:t>数据采样：采样器 </a:t>
            </a:r>
            <a:r>
              <a:rPr lang="en-US" altLang="zh-CN" sz="1800" dirty="0">
                <a:solidFill>
                  <a:schemeClr val="bg2"/>
                </a:solidFill>
              </a:rPr>
              <a:t>–</a:t>
            </a:r>
            <a:r>
              <a:rPr lang="zh-CN" altLang="en-US" sz="1800" dirty="0">
                <a:solidFill>
                  <a:schemeClr val="bg2"/>
                </a:solidFill>
              </a:rPr>
              <a:t> 自定义采样器</a:t>
            </a:r>
          </a:p>
          <a:p>
            <a:pPr lvl="1"/>
            <a:r>
              <a:rPr lang="zh-CN" altLang="en-US" sz="1800" dirty="0">
                <a:solidFill>
                  <a:schemeClr val="bg2"/>
                </a:solidFill>
              </a:rPr>
              <a:t>数据处理：数据处理操作</a:t>
            </a:r>
            <a:r>
              <a:rPr lang="en-US" altLang="zh-CN" sz="1800" dirty="0">
                <a:solidFill>
                  <a:schemeClr val="bg2"/>
                </a:solidFill>
              </a:rPr>
              <a:t>OP</a:t>
            </a:r>
            <a:endParaRPr lang="zh-CN" altLang="en-US" sz="1800" dirty="0">
              <a:solidFill>
                <a:schemeClr val="bg2"/>
              </a:solidFill>
            </a:endParaRPr>
          </a:p>
          <a:p>
            <a:pPr lvl="1"/>
            <a:r>
              <a:rPr lang="zh-CN" altLang="en-US" sz="1800" dirty="0">
                <a:solidFill>
                  <a:schemeClr val="bg2"/>
                </a:solidFill>
              </a:rPr>
              <a:t>数据迭代：创建迭代器 </a:t>
            </a:r>
            <a:r>
              <a:rPr lang="en-US" altLang="zh-CN" sz="1800" dirty="0">
                <a:solidFill>
                  <a:schemeClr val="bg2"/>
                </a:solidFill>
              </a:rPr>
              <a:t>–</a:t>
            </a:r>
            <a:r>
              <a:rPr lang="zh-CN" altLang="en-US" sz="1800" dirty="0">
                <a:solidFill>
                  <a:schemeClr val="bg2"/>
                </a:solidFill>
              </a:rPr>
              <a:t> 迭代器与训练</a:t>
            </a:r>
          </a:p>
          <a:p>
            <a:pPr lvl="1"/>
            <a:r>
              <a:rPr lang="zh-CN" altLang="en-US" sz="1800" dirty="0">
                <a:solidFill>
                  <a:schemeClr val="bg2"/>
                </a:solidFill>
              </a:rPr>
              <a:t>格式转换：</a:t>
            </a:r>
            <a:r>
              <a:rPr lang="en-US" altLang="zh-CN" sz="1800" dirty="0">
                <a:solidFill>
                  <a:schemeClr val="bg2"/>
                </a:solidFill>
              </a:rPr>
              <a:t>Record</a:t>
            </a:r>
            <a:r>
              <a:rPr lang="zh-CN" altLang="en-US" sz="1800" dirty="0">
                <a:solidFill>
                  <a:schemeClr val="bg2"/>
                </a:solidFill>
              </a:rPr>
              <a:t>格式 </a:t>
            </a:r>
            <a:r>
              <a:rPr lang="en-US" altLang="zh-CN" sz="1800" dirty="0">
                <a:solidFill>
                  <a:schemeClr val="bg2"/>
                </a:solidFill>
              </a:rPr>
              <a:t>–</a:t>
            </a:r>
            <a:r>
              <a:rPr lang="zh-CN" altLang="en-US" sz="1800" dirty="0">
                <a:solidFill>
                  <a:schemeClr val="bg2"/>
                </a:solidFill>
              </a:rPr>
              <a:t> 转换成</a:t>
            </a:r>
            <a:r>
              <a:rPr lang="en-US" altLang="zh-CN" sz="1800" dirty="0">
                <a:solidFill>
                  <a:schemeClr val="bg2"/>
                </a:solidFill>
              </a:rPr>
              <a:t>Record</a:t>
            </a:r>
            <a:endParaRPr lang="zh-CN" altLang="en-US" sz="1800" dirty="0">
              <a:solidFill>
                <a:schemeClr val="bg2"/>
              </a:solidFill>
            </a:endParaRPr>
          </a:p>
          <a:p>
            <a:pPr lvl="1"/>
            <a:r>
              <a:rPr lang="zh-CN" altLang="en-US" sz="1800" dirty="0">
                <a:solidFill>
                  <a:schemeClr val="bg2"/>
                </a:solidFill>
              </a:rPr>
              <a:t>自定义数据集：类和函数 </a:t>
            </a:r>
            <a:r>
              <a:rPr lang="en-US" altLang="zh-CN" sz="1800" dirty="0">
                <a:solidFill>
                  <a:schemeClr val="bg2"/>
                </a:solidFill>
              </a:rPr>
              <a:t>–</a:t>
            </a:r>
            <a:r>
              <a:rPr lang="zh-CN" altLang="en-US" sz="1800" dirty="0">
                <a:solidFill>
                  <a:schemeClr val="bg2"/>
                </a:solidFill>
              </a:rPr>
              <a:t> 多标签</a:t>
            </a:r>
          </a:p>
          <a:p>
            <a:pPr lvl="1"/>
            <a:r>
              <a:rPr lang="zh-CN" altLang="en-US" sz="1800" dirty="0">
                <a:solidFill>
                  <a:schemeClr val="bg2"/>
                </a:solidFill>
              </a:rPr>
              <a:t>图像数据加载与增强：</a:t>
            </a:r>
            <a:r>
              <a:rPr lang="en-US" altLang="zh-CN" sz="1800" dirty="0">
                <a:solidFill>
                  <a:schemeClr val="bg2"/>
                </a:solidFill>
              </a:rPr>
              <a:t>transforms</a:t>
            </a:r>
            <a:r>
              <a:rPr lang="zh-CN" altLang="en-US" sz="1800" dirty="0">
                <a:solidFill>
                  <a:schemeClr val="bg2"/>
                </a:solidFill>
              </a:rPr>
              <a:t>模块</a:t>
            </a:r>
          </a:p>
          <a:p>
            <a:pPr lvl="1"/>
            <a:r>
              <a:rPr lang="zh-CN" altLang="en-US" sz="1800" dirty="0">
                <a:solidFill>
                  <a:schemeClr val="bg2"/>
                </a:solidFill>
              </a:rPr>
              <a:t>文本数据加载与增强：词汇表 </a:t>
            </a:r>
            <a:r>
              <a:rPr lang="en-US" altLang="zh-CN" sz="1800" dirty="0">
                <a:solidFill>
                  <a:schemeClr val="bg2"/>
                </a:solidFill>
              </a:rPr>
              <a:t>–</a:t>
            </a:r>
            <a:r>
              <a:rPr lang="zh-CN" altLang="en-US" sz="1800" dirty="0">
                <a:solidFill>
                  <a:schemeClr val="bg2"/>
                </a:solidFill>
              </a:rPr>
              <a:t> 分词器</a:t>
            </a:r>
          </a:p>
          <a:p>
            <a:pPr lvl="1"/>
            <a:r>
              <a:rPr lang="zh-CN" altLang="en-US" sz="1800" dirty="0">
                <a:solidFill>
                  <a:schemeClr val="tx1"/>
                </a:solidFill>
              </a:rPr>
              <a:t>图数据集加载与处理：图概念 </a:t>
            </a:r>
            <a:r>
              <a:rPr lang="en-US" altLang="zh-CN" sz="1800" dirty="0">
                <a:solidFill>
                  <a:schemeClr val="tx1"/>
                </a:solidFill>
              </a:rPr>
              <a:t>–</a:t>
            </a:r>
            <a:r>
              <a:rPr lang="zh-CN" altLang="en-US" sz="1800" dirty="0">
                <a:solidFill>
                  <a:schemeClr val="tx1"/>
                </a:solidFill>
              </a:rPr>
              <a:t> 图数据处理 </a:t>
            </a:r>
          </a:p>
        </p:txBody>
      </p:sp>
      <p:sp>
        <p:nvSpPr>
          <p:cNvPr id="4" name="内容占位符 2">
            <a:extLst>
              <a:ext uri="{FF2B5EF4-FFF2-40B4-BE49-F238E27FC236}">
                <a16:creationId xmlns:a16="http://schemas.microsoft.com/office/drawing/2014/main" id="{79939C7B-3990-5040-837D-9683E3541407}"/>
              </a:ext>
            </a:extLst>
          </p:cNvPr>
          <p:cNvSpPr txBox="1">
            <a:spLocks/>
          </p:cNvSpPr>
          <p:nvPr/>
        </p:nvSpPr>
        <p:spPr>
          <a:xfrm>
            <a:off x="6098381" y="1268760"/>
            <a:ext cx="5402737" cy="4525735"/>
          </a:xfrm>
          <a:prstGeom prst="rect">
            <a:avLst/>
          </a:prstGeom>
          <a:solidFill>
            <a:schemeClr val="bg1"/>
          </a:solidFill>
        </p:spPr>
        <p:txBody>
          <a:bodyPr/>
          <a:lstStyle>
            <a:lvl1pPr marL="239106" marR="0" indent="-239106" algn="l" defTabSz="1218804" rtl="0" eaLnBrk="0" fontAlgn="base" latinLnBrk="0" hangingPunct="0">
              <a:lnSpc>
                <a:spcPct val="150000"/>
              </a:lnSpc>
              <a:spcBef>
                <a:spcPts val="0"/>
              </a:spcBef>
              <a:spcAft>
                <a:spcPct val="0"/>
              </a:spcAft>
              <a:buClr>
                <a:srgbClr val="71B2FF"/>
              </a:buClr>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1pPr>
            <a:lvl2pPr marL="476096" marR="0" indent="-236990" algn="l" defTabSz="1218804" rtl="0" eaLnBrk="0" fontAlgn="base" latinLnBrk="0" hangingPunct="0">
              <a:lnSpc>
                <a:spcPct val="150000"/>
              </a:lnSpc>
              <a:spcBef>
                <a:spcPts val="0"/>
              </a:spcBef>
              <a:spcAft>
                <a:spcPct val="0"/>
              </a:spcAft>
              <a:buClr>
                <a:srgbClr val="71B2FF"/>
              </a:buClr>
              <a:buFont typeface="Arial" panose="020B0604020202020204" pitchFamily="34" charset="0"/>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2pPr>
            <a:lvl3pPr marL="833696" marR="0" indent="-236990" algn="l" defTabSz="1218804" rtl="0" eaLnBrk="0" fontAlgn="base" latinLnBrk="0" hangingPunct="0">
              <a:lnSpc>
                <a:spcPct val="150000"/>
              </a:lnSpc>
              <a:spcBef>
                <a:spcPts val="0"/>
              </a:spcBef>
              <a:spcAft>
                <a:spcPct val="0"/>
              </a:spcAft>
              <a:buClr>
                <a:srgbClr val="71B2FF"/>
              </a:buClr>
              <a:buFontTx/>
              <a:buChar char="-"/>
              <a:tabLst/>
              <a:defRPr kumimoji="0" lang="zh-CN" altLang="en-US" sz="2133" b="0" i="0" u="none" strike="noStrike" kern="0" cap="none" spc="0" normalizeH="0" baseline="0" dirty="0">
                <a:ln>
                  <a:noFill/>
                </a:ln>
                <a:solidFill>
                  <a:srgbClr val="000000"/>
                </a:solidFill>
                <a:effectLst/>
                <a:uLnTx/>
                <a:uFillTx/>
                <a:latin typeface="微软雅黑" pitchFamily="34" charset="-122"/>
                <a:ea typeface="微软雅黑" pitchFamily="34" charset="-122"/>
                <a:cs typeface="+mn-cs"/>
              </a:defRPr>
            </a:lvl3pPr>
            <a:lvl4pPr marL="1598987" indent="-228427" algn="l" rtl="0" eaLnBrk="1" fontAlgn="base" hangingPunct="1">
              <a:spcBef>
                <a:spcPct val="20000"/>
              </a:spcBef>
              <a:spcAft>
                <a:spcPct val="0"/>
              </a:spcAft>
              <a:buChar char="–"/>
              <a:defRPr sz="1542">
                <a:solidFill>
                  <a:schemeClr val="tx1"/>
                </a:solidFill>
                <a:latin typeface="+mn-lt"/>
                <a:ea typeface="+mn-ea"/>
                <a:cs typeface="+mn-cs"/>
              </a:defRPr>
            </a:lvl4pPr>
            <a:lvl5pPr marL="205584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5pPr>
            <a:lvl6pPr marL="251269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6pPr>
            <a:lvl7pPr marL="2969547"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7pPr>
            <a:lvl8pPr marL="3426401"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8pPr>
            <a:lvl9pPr marL="3883254" indent="-228427" algn="l" rtl="0" eaLnBrk="1" fontAlgn="base" hangingPunct="1">
              <a:spcBef>
                <a:spcPct val="20000"/>
              </a:spcBef>
              <a:spcAft>
                <a:spcPct val="0"/>
              </a:spcAft>
              <a:buFont typeface="Arial" charset="0"/>
              <a:buChar char="~"/>
              <a:defRPr sz="1542">
                <a:solidFill>
                  <a:schemeClr val="tx1"/>
                </a:solidFill>
                <a:latin typeface="+mn-lt"/>
                <a:ea typeface="+mn-ea"/>
                <a:cs typeface="+mn-cs"/>
              </a:defRPr>
            </a:lvl9pPr>
          </a:lstStyle>
          <a:p>
            <a:pPr marL="0" indent="0">
              <a:buNone/>
            </a:pPr>
            <a:r>
              <a:rPr lang="en-US" altLang="zh-CN" sz="1800" b="1" dirty="0">
                <a:solidFill>
                  <a:schemeClr val="bg2"/>
                </a:solidFill>
              </a:rPr>
              <a:t>3.</a:t>
            </a:r>
            <a:r>
              <a:rPr lang="zh-CN" altLang="en-US" sz="1800" b="1" dirty="0">
                <a:solidFill>
                  <a:schemeClr val="bg2"/>
                </a:solidFill>
              </a:rPr>
              <a:t>  网络构建</a:t>
            </a:r>
            <a:endParaRPr lang="en-US" altLang="zh-CN" sz="1800" b="1" dirty="0">
              <a:solidFill>
                <a:schemeClr val="bg2"/>
              </a:solidFill>
            </a:endParaRPr>
          </a:p>
          <a:p>
            <a:pPr lvl="1"/>
            <a:r>
              <a:rPr lang="zh-CN" altLang="en-US" sz="1800" dirty="0">
                <a:solidFill>
                  <a:schemeClr val="bg2"/>
                </a:solidFill>
              </a:rPr>
              <a:t>基础概念：</a:t>
            </a:r>
            <a:r>
              <a:rPr lang="en-US" altLang="zh-CN" sz="1800" dirty="0">
                <a:solidFill>
                  <a:schemeClr val="bg2"/>
                </a:solidFill>
              </a:rPr>
              <a:t>Type</a:t>
            </a:r>
            <a:r>
              <a:rPr lang="zh-CN" altLang="en-US" sz="1800" dirty="0">
                <a:solidFill>
                  <a:schemeClr val="bg2"/>
                </a:solidFill>
              </a:rPr>
              <a:t> </a:t>
            </a:r>
            <a:r>
              <a:rPr lang="en-US" altLang="zh-CN" sz="1800" dirty="0">
                <a:solidFill>
                  <a:schemeClr val="bg2"/>
                </a:solidFill>
              </a:rPr>
              <a:t>–</a:t>
            </a:r>
            <a:r>
              <a:rPr lang="zh-CN" altLang="en-US" sz="1800" dirty="0">
                <a:solidFill>
                  <a:schemeClr val="bg2"/>
                </a:solidFill>
              </a:rPr>
              <a:t> </a:t>
            </a:r>
            <a:r>
              <a:rPr lang="en-US" altLang="zh-CN" sz="1800" dirty="0">
                <a:solidFill>
                  <a:schemeClr val="bg2"/>
                </a:solidFill>
              </a:rPr>
              <a:t>Tensor</a:t>
            </a:r>
            <a:r>
              <a:rPr lang="zh-CN" altLang="en-US" sz="1800" dirty="0">
                <a:solidFill>
                  <a:schemeClr val="bg2"/>
                </a:solidFill>
              </a:rPr>
              <a:t> </a:t>
            </a:r>
            <a:r>
              <a:rPr lang="en-US" altLang="zh-CN" sz="1800" dirty="0">
                <a:solidFill>
                  <a:schemeClr val="bg2"/>
                </a:solidFill>
              </a:rPr>
              <a:t>–</a:t>
            </a:r>
            <a:r>
              <a:rPr lang="zh-CN" altLang="en-US" sz="1800" dirty="0">
                <a:solidFill>
                  <a:schemeClr val="bg2"/>
                </a:solidFill>
              </a:rPr>
              <a:t> </a:t>
            </a:r>
            <a:r>
              <a:rPr lang="en-US" altLang="zh-CN" sz="1800" dirty="0">
                <a:solidFill>
                  <a:schemeClr val="bg2"/>
                </a:solidFill>
              </a:rPr>
              <a:t>Parameter</a:t>
            </a:r>
            <a:endParaRPr lang="zh-CN" altLang="en-US" sz="1800" dirty="0">
              <a:solidFill>
                <a:schemeClr val="bg2"/>
              </a:solidFill>
            </a:endParaRPr>
          </a:p>
          <a:p>
            <a:pPr lvl="1"/>
            <a:r>
              <a:rPr lang="zh-CN" altLang="en-US" sz="1800" dirty="0">
                <a:solidFill>
                  <a:schemeClr val="bg2"/>
                </a:solidFill>
              </a:rPr>
              <a:t>自定义入门：自定义全流程</a:t>
            </a:r>
          </a:p>
          <a:p>
            <a:pPr lvl="1"/>
            <a:r>
              <a:rPr lang="zh-CN" altLang="en-US" sz="1800" dirty="0">
                <a:solidFill>
                  <a:schemeClr val="bg2"/>
                </a:solidFill>
              </a:rPr>
              <a:t>自定义损失函数：自定义 </a:t>
            </a:r>
            <a:r>
              <a:rPr lang="en-US" altLang="zh-CN" sz="1800" dirty="0">
                <a:solidFill>
                  <a:schemeClr val="bg2"/>
                </a:solidFill>
              </a:rPr>
              <a:t>–</a:t>
            </a:r>
            <a:r>
              <a:rPr lang="zh-CN" altLang="en-US" sz="1800" dirty="0">
                <a:solidFill>
                  <a:schemeClr val="bg2"/>
                </a:solidFill>
              </a:rPr>
              <a:t> 多标签</a:t>
            </a:r>
          </a:p>
          <a:p>
            <a:pPr lvl="1"/>
            <a:r>
              <a:rPr lang="zh-CN" altLang="en-US" sz="1800" dirty="0">
                <a:solidFill>
                  <a:schemeClr val="bg2"/>
                </a:solidFill>
              </a:rPr>
              <a:t>自定义优化器：自定义 </a:t>
            </a:r>
            <a:r>
              <a:rPr lang="en-US" altLang="zh-CN" sz="1800" dirty="0">
                <a:solidFill>
                  <a:schemeClr val="bg2"/>
                </a:solidFill>
              </a:rPr>
              <a:t>–</a:t>
            </a:r>
            <a:r>
              <a:rPr lang="zh-CN" altLang="en-US" sz="1800" dirty="0">
                <a:solidFill>
                  <a:schemeClr val="bg2"/>
                </a:solidFill>
              </a:rPr>
              <a:t> 配置优化</a:t>
            </a:r>
          </a:p>
          <a:p>
            <a:pPr lvl="1"/>
            <a:r>
              <a:rPr lang="zh-CN" altLang="en-US" sz="1800" dirty="0">
                <a:solidFill>
                  <a:schemeClr val="bg2"/>
                </a:solidFill>
              </a:rPr>
              <a:t>自定义评价指标：自定义 </a:t>
            </a:r>
            <a:r>
              <a:rPr lang="en-US" altLang="zh-CN" sz="1800" dirty="0">
                <a:solidFill>
                  <a:schemeClr val="bg2"/>
                </a:solidFill>
              </a:rPr>
              <a:t>–</a:t>
            </a:r>
            <a:r>
              <a:rPr lang="zh-CN" altLang="en-US" sz="1800" dirty="0">
                <a:solidFill>
                  <a:schemeClr val="bg2"/>
                </a:solidFill>
              </a:rPr>
              <a:t> 网络使用</a:t>
            </a:r>
          </a:p>
          <a:p>
            <a:pPr lvl="1"/>
            <a:r>
              <a:rPr lang="zh-CN" altLang="en-US" sz="1800" dirty="0">
                <a:solidFill>
                  <a:schemeClr val="bg2"/>
                </a:solidFill>
              </a:rPr>
              <a:t>自定义网络模型： </a:t>
            </a:r>
            <a:r>
              <a:rPr lang="en-US" altLang="zh-CN" sz="1800" dirty="0">
                <a:solidFill>
                  <a:schemeClr val="bg2"/>
                </a:solidFill>
              </a:rPr>
              <a:t>Cell</a:t>
            </a:r>
            <a:r>
              <a:rPr lang="zh-CN" altLang="en-US" sz="1800" dirty="0">
                <a:solidFill>
                  <a:schemeClr val="bg2"/>
                </a:solidFill>
              </a:rPr>
              <a:t> </a:t>
            </a:r>
            <a:r>
              <a:rPr lang="en-US" altLang="zh-CN" sz="1800" dirty="0">
                <a:solidFill>
                  <a:schemeClr val="bg2"/>
                </a:solidFill>
              </a:rPr>
              <a:t>–</a:t>
            </a:r>
            <a:r>
              <a:rPr lang="zh-CN" altLang="en-US" sz="1800" dirty="0">
                <a:solidFill>
                  <a:schemeClr val="bg2"/>
                </a:solidFill>
              </a:rPr>
              <a:t> 自定义 </a:t>
            </a:r>
            <a:r>
              <a:rPr lang="en-US" altLang="zh-CN" sz="1800" dirty="0">
                <a:solidFill>
                  <a:schemeClr val="bg2"/>
                </a:solidFill>
              </a:rPr>
              <a:t>-</a:t>
            </a:r>
            <a:r>
              <a:rPr lang="zh-CN" altLang="en-US" sz="1800" dirty="0">
                <a:solidFill>
                  <a:schemeClr val="bg2"/>
                </a:solidFill>
              </a:rPr>
              <a:t>训练与评估</a:t>
            </a:r>
          </a:p>
          <a:p>
            <a:pPr lvl="1"/>
            <a:r>
              <a:rPr lang="zh-CN" altLang="en-US" sz="1800" dirty="0">
                <a:solidFill>
                  <a:schemeClr val="bg2"/>
                </a:solidFill>
              </a:rPr>
              <a:t>加载与推理：本地加载 </a:t>
            </a:r>
            <a:r>
              <a:rPr lang="en-US" altLang="zh-CN" sz="1800" dirty="0">
                <a:solidFill>
                  <a:schemeClr val="bg2"/>
                </a:solidFill>
              </a:rPr>
              <a:t>–</a:t>
            </a:r>
            <a:r>
              <a:rPr lang="zh-CN" altLang="en-US" sz="1800" dirty="0">
                <a:solidFill>
                  <a:schemeClr val="bg2"/>
                </a:solidFill>
              </a:rPr>
              <a:t> 修改与加载</a:t>
            </a:r>
          </a:p>
          <a:p>
            <a:pPr lvl="1"/>
            <a:r>
              <a:rPr lang="zh-CN" altLang="en-US" sz="1800" dirty="0">
                <a:solidFill>
                  <a:schemeClr val="bg2"/>
                </a:solidFill>
              </a:rPr>
              <a:t>自定义求导：一阶求导 </a:t>
            </a:r>
            <a:r>
              <a:rPr lang="en-US" altLang="zh-CN" sz="1800" dirty="0">
                <a:solidFill>
                  <a:schemeClr val="bg2"/>
                </a:solidFill>
              </a:rPr>
              <a:t>–</a:t>
            </a:r>
            <a:r>
              <a:rPr lang="zh-CN" altLang="en-US" sz="1800" dirty="0">
                <a:solidFill>
                  <a:schemeClr val="bg2"/>
                </a:solidFill>
              </a:rPr>
              <a:t> 高阶求导</a:t>
            </a:r>
          </a:p>
          <a:p>
            <a:pPr lvl="1"/>
            <a:r>
              <a:rPr lang="zh-CN" altLang="en-US" sz="1800" dirty="0">
                <a:solidFill>
                  <a:schemeClr val="bg2"/>
                </a:solidFill>
              </a:rPr>
              <a:t>流程控制语句：条件语句 </a:t>
            </a:r>
            <a:r>
              <a:rPr lang="en-US" altLang="zh-CN" sz="1800" dirty="0">
                <a:solidFill>
                  <a:schemeClr val="bg2"/>
                </a:solidFill>
              </a:rPr>
              <a:t>–</a:t>
            </a:r>
            <a:r>
              <a:rPr lang="zh-CN" altLang="en-US" sz="1800" dirty="0">
                <a:solidFill>
                  <a:schemeClr val="bg2"/>
                </a:solidFill>
              </a:rPr>
              <a:t> </a:t>
            </a:r>
            <a:r>
              <a:rPr lang="en-US" altLang="zh-CN" sz="1800" dirty="0">
                <a:solidFill>
                  <a:schemeClr val="bg2"/>
                </a:solidFill>
              </a:rPr>
              <a:t>if</a:t>
            </a:r>
            <a:r>
              <a:rPr lang="zh-CN" altLang="en-US" sz="1800" dirty="0">
                <a:solidFill>
                  <a:schemeClr val="bg2"/>
                </a:solidFill>
              </a:rPr>
              <a:t> </a:t>
            </a:r>
            <a:r>
              <a:rPr lang="en-US" altLang="zh-CN" sz="1800" dirty="0">
                <a:solidFill>
                  <a:schemeClr val="bg2"/>
                </a:solidFill>
              </a:rPr>
              <a:t>–</a:t>
            </a:r>
            <a:r>
              <a:rPr lang="zh-CN" altLang="en-US" sz="1800" dirty="0">
                <a:solidFill>
                  <a:schemeClr val="bg2"/>
                </a:solidFill>
              </a:rPr>
              <a:t> </a:t>
            </a:r>
            <a:r>
              <a:rPr lang="en-US" altLang="zh-CN" sz="1800" dirty="0">
                <a:solidFill>
                  <a:schemeClr val="bg2"/>
                </a:solidFill>
              </a:rPr>
              <a:t>for</a:t>
            </a:r>
            <a:r>
              <a:rPr lang="zh-CN" altLang="en-US" sz="1800" dirty="0">
                <a:solidFill>
                  <a:schemeClr val="bg2"/>
                </a:solidFill>
              </a:rPr>
              <a:t> </a:t>
            </a:r>
            <a:r>
              <a:rPr lang="en-US" altLang="zh-CN" sz="1800" dirty="0">
                <a:solidFill>
                  <a:schemeClr val="bg2"/>
                </a:solidFill>
              </a:rPr>
              <a:t>–</a:t>
            </a:r>
            <a:r>
              <a:rPr lang="zh-CN" altLang="en-US" sz="1800" dirty="0">
                <a:solidFill>
                  <a:schemeClr val="bg2"/>
                </a:solidFill>
              </a:rPr>
              <a:t> </a:t>
            </a:r>
            <a:r>
              <a:rPr lang="en-US" altLang="zh-CN" sz="1800" dirty="0">
                <a:solidFill>
                  <a:schemeClr val="bg2"/>
                </a:solidFill>
              </a:rPr>
              <a:t>while</a:t>
            </a:r>
            <a:endParaRPr lang="zh-CN" altLang="en-US" sz="1800" b="1" dirty="0">
              <a:solidFill>
                <a:schemeClr val="bg2"/>
              </a:solidFill>
            </a:endParaRPr>
          </a:p>
        </p:txBody>
      </p:sp>
    </p:spTree>
    <p:extLst>
      <p:ext uri="{BB962C8B-B14F-4D97-AF65-F5344CB8AC3E}">
        <p14:creationId xmlns:p14="http://schemas.microsoft.com/office/powerpoint/2010/main" val="807546990"/>
      </p:ext>
    </p:extLst>
  </p:cSld>
  <p:clrMapOvr>
    <a:masterClrMapping/>
  </p:clrMapOvr>
  <mc:AlternateContent xmlns:mc="http://schemas.openxmlformats.org/markup-compatibility/2006" xmlns:p14="http://schemas.microsoft.com/office/powerpoint/2010/main">
    <mc:Choice Requires="p14">
      <p:transition spd="slow" p14:dur="2000" advClick="0" advTm="8000"/>
    </mc:Choice>
    <mc:Fallback xmlns="">
      <p:transition spd="slow" advClick="0" advTm="8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ctr"/>
            <a:r>
              <a:rPr lang="zh-CN" altLang="en-US" dirty="0">
                <a:latin typeface="+mj-ea"/>
                <a:cs typeface="Arial" panose="020B0604020202020204" pitchFamily="34" charset="0"/>
                <a:sym typeface="Huawei Sans" panose="020C0503030203020204" pitchFamily="34" charset="0"/>
              </a:rPr>
              <a:t>图数据集</a:t>
            </a:r>
            <a:endParaRPr lang="zh-CN" altLang="en-US" dirty="0">
              <a:latin typeface="+mj-ea"/>
              <a:cs typeface="Arial" panose="020B0604020202020204" pitchFamily="34" charset="0"/>
            </a:endParaRPr>
          </a:p>
        </p:txBody>
      </p:sp>
      <p:pic>
        <p:nvPicPr>
          <p:cNvPr id="3" name="图片 2">
            <a:extLst>
              <a:ext uri="{FF2B5EF4-FFF2-40B4-BE49-F238E27FC236}">
                <a16:creationId xmlns:a16="http://schemas.microsoft.com/office/drawing/2014/main" id="{6221F5C2-4DBB-4D4A-8A45-D2D6D50FA4AA}"/>
              </a:ext>
            </a:extLst>
          </p:cNvPr>
          <p:cNvPicPr>
            <a:picLocks noChangeAspect="1"/>
          </p:cNvPicPr>
          <p:nvPr/>
        </p:nvPicPr>
        <p:blipFill>
          <a:blip r:embed="rId2"/>
          <a:stretch>
            <a:fillRect/>
          </a:stretch>
        </p:blipFill>
        <p:spPr>
          <a:xfrm>
            <a:off x="623636" y="1268760"/>
            <a:ext cx="8616280" cy="4846658"/>
          </a:xfrm>
          <a:prstGeom prst="rect">
            <a:avLst/>
          </a:prstGeom>
        </p:spPr>
      </p:pic>
    </p:spTree>
    <p:extLst>
      <p:ext uri="{BB962C8B-B14F-4D97-AF65-F5344CB8AC3E}">
        <p14:creationId xmlns:p14="http://schemas.microsoft.com/office/powerpoint/2010/main" val="5363695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ctr"/>
            <a:r>
              <a:rPr lang="zh-CN" altLang="en-US" dirty="0">
                <a:latin typeface="+mj-ea"/>
                <a:cs typeface="Arial" panose="020B0604020202020204" pitchFamily="34" charset="0"/>
                <a:sym typeface="Huawei Sans" panose="020C0503030203020204" pitchFamily="34" charset="0"/>
              </a:rPr>
              <a:t>图数据集</a:t>
            </a:r>
            <a:endParaRPr lang="zh-CN" altLang="en-US" dirty="0">
              <a:latin typeface="+mj-ea"/>
              <a:cs typeface="Arial" panose="020B0604020202020204" pitchFamily="34" charset="0"/>
            </a:endParaRPr>
          </a:p>
        </p:txBody>
      </p:sp>
      <p:pic>
        <p:nvPicPr>
          <p:cNvPr id="4" name="图片 3">
            <a:extLst>
              <a:ext uri="{FF2B5EF4-FFF2-40B4-BE49-F238E27FC236}">
                <a16:creationId xmlns:a16="http://schemas.microsoft.com/office/drawing/2014/main" id="{4A109426-A28E-674F-B8AF-05295BF56777}"/>
              </a:ext>
            </a:extLst>
          </p:cNvPr>
          <p:cNvPicPr>
            <a:picLocks noChangeAspect="1"/>
          </p:cNvPicPr>
          <p:nvPr/>
        </p:nvPicPr>
        <p:blipFill>
          <a:blip r:embed="rId2"/>
          <a:stretch>
            <a:fillRect/>
          </a:stretch>
        </p:blipFill>
        <p:spPr>
          <a:xfrm>
            <a:off x="1921917" y="1124744"/>
            <a:ext cx="5688632" cy="4783622"/>
          </a:xfrm>
          <a:prstGeom prst="rect">
            <a:avLst/>
          </a:prstGeom>
        </p:spPr>
      </p:pic>
    </p:spTree>
    <p:extLst>
      <p:ext uri="{BB962C8B-B14F-4D97-AF65-F5344CB8AC3E}">
        <p14:creationId xmlns:p14="http://schemas.microsoft.com/office/powerpoint/2010/main" val="9153267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ctr"/>
            <a:r>
              <a:rPr lang="zh-CN" altLang="en-US" dirty="0">
                <a:latin typeface="+mj-ea"/>
                <a:cs typeface="Arial" panose="020B0604020202020204" pitchFamily="34" charset="0"/>
                <a:sym typeface="Huawei Sans" panose="020C0503030203020204" pitchFamily="34" charset="0"/>
              </a:rPr>
              <a:t>图数据集</a:t>
            </a:r>
            <a:endParaRPr lang="zh-CN" altLang="en-US" dirty="0">
              <a:latin typeface="+mj-ea"/>
              <a:cs typeface="Arial" panose="020B0604020202020204" pitchFamily="34" charset="0"/>
            </a:endParaRPr>
          </a:p>
        </p:txBody>
      </p:sp>
      <p:pic>
        <p:nvPicPr>
          <p:cNvPr id="5" name="图片 4">
            <a:extLst>
              <a:ext uri="{FF2B5EF4-FFF2-40B4-BE49-F238E27FC236}">
                <a16:creationId xmlns:a16="http://schemas.microsoft.com/office/drawing/2014/main" id="{C3F6FF24-4EB5-724D-BCD8-3D29B5E7B5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7941" y="2060848"/>
            <a:ext cx="5019902" cy="3189730"/>
          </a:xfrm>
          <a:prstGeom prst="rect">
            <a:avLst/>
          </a:prstGeom>
        </p:spPr>
      </p:pic>
    </p:spTree>
    <p:extLst>
      <p:ext uri="{BB962C8B-B14F-4D97-AF65-F5344CB8AC3E}">
        <p14:creationId xmlns:p14="http://schemas.microsoft.com/office/powerpoint/2010/main" val="18952167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7015185"/>
      </p:ext>
    </p:extLst>
  </p:cSld>
  <p:clrMapOvr>
    <a:masterClrMapping/>
  </p:clrMapOvr>
  <p:transition advClick="0" advTm="8000">
    <p:fade thruBlk="1"/>
  </p:transition>
</p:sld>
</file>

<file path=ppt/tags/tag1.xml><?xml version="1.0" encoding="utf-8"?>
<p:tagLst xmlns:a="http://schemas.openxmlformats.org/drawingml/2006/main" xmlns:r="http://schemas.openxmlformats.org/officeDocument/2006/relationships" xmlns:p="http://schemas.openxmlformats.org/presentationml/2006/main">
  <p:tag name="MH_CONTENTSID" val="509"/>
  <p:tag name="MH_SECTIONID" val="510,511,512,513,514,515,516,517,518,"/>
  <p:tag name="ISPRING_RESOURCE_PATHS_HASH_2" val="2db23b942c62c2c4cb60aef5a1d9cb0bf3ec243"/>
  <p:tag name="ISPRING_RESOURCE_PATHS_HASH_PRESENTER" val="90ea96664a412a4b1669132765de5862514a1fa"/>
</p:tagLst>
</file>

<file path=ppt/theme/theme1.xml><?xml version="1.0" encoding="utf-8"?>
<a:theme xmlns:a="http://schemas.openxmlformats.org/drawingml/2006/main" name="Title1">
  <a:themeElements>
    <a:clrScheme name="蓝色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Title2">
  <a:themeElements>
    <a:clrScheme name="都市">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content01">
  <a:themeElements>
    <a:clrScheme name="都市">
      <a:dk1>
        <a:sysClr val="windowText" lastClr="000000"/>
      </a:dk1>
      <a:lt1>
        <a:sysClr val="window" lastClr="FFFFFF"/>
      </a:lt1>
      <a:dk2>
        <a:srgbClr val="424456"/>
      </a:dk2>
      <a:lt2>
        <a:srgbClr val="DEDEDE"/>
      </a:lt2>
      <a:accent1>
        <a:srgbClr val="53548A"/>
      </a:accent1>
      <a:accent2>
        <a:srgbClr val="438086"/>
      </a:accent2>
      <a:accent3>
        <a:srgbClr val="A04DA3"/>
      </a:accent3>
      <a:accent4>
        <a:srgbClr val="C4652D"/>
      </a:accent4>
      <a:accent5>
        <a:srgbClr val="8B5D3D"/>
      </a:accent5>
      <a:accent6>
        <a:srgbClr val="5C92B5"/>
      </a:accent6>
      <a:hlink>
        <a:srgbClr val="67AFBD"/>
      </a:hlink>
      <a:folHlink>
        <a:srgbClr val="C2A874"/>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Content02">
  <a:themeElements>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fontScheme name="暗香扑面">
      <a:maj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majorFont>
      <a:minorFont>
        <a:latin typeface="Franklin Gothic Book"/>
        <a:ea typeface=""/>
        <a:cs typeface=""/>
        <a:font script="Jpan" typeface="HG創英角ｺﾞｼｯｸUB"/>
        <a:font script="Hang" typeface="맑은 고딕"/>
        <a:font script="Hans" typeface="黑体"/>
        <a:font script="Hant" typeface="新細明體"/>
        <a:font script="Arab" typeface="Arial"/>
        <a:font script="Hebr" typeface="Arial"/>
        <a:font script="Thai" typeface="Cordian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lang="zh-CN" altLang="en-US" sz="1800" b="1" i="0" u="none" strike="noStrike" cap="none" normalizeH="0" baseline="0" smtClean="0">
            <a:ln>
              <a:noFill/>
            </a:ln>
            <a:solidFill>
              <a:schemeClr val="tx1"/>
            </a:solidFill>
            <a:effectLst/>
            <a:latin typeface="Arial" charset="0"/>
            <a:ea typeface="SimSun" pitchFamily="2" charset="-122"/>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lang="zh-CN" altLang="en-US" sz="1800" b="1" i="0" u="none" strike="noStrike" cap="none" normalizeH="0" baseline="0" smtClean="0">
            <a:ln>
              <a:noFill/>
            </a:ln>
            <a:solidFill>
              <a:schemeClr val="tx1"/>
            </a:solidFill>
            <a:effectLst/>
            <a:latin typeface="Arial" charset="0"/>
            <a:ea typeface="SimSun" pitchFamily="2" charset="-122"/>
          </a:defRPr>
        </a:defPPr>
      </a:lstStyle>
    </a:lnDef>
    <a:txDef>
      <a:spPr>
        <a:noFill/>
      </a:spPr>
      <a:bodyPr wrap="square" rtlCol="0">
        <a:spAutoFit/>
      </a:bodyPr>
      <a:lstStyle>
        <a:defPPr>
          <a:buNone/>
          <a:defRPr b="0" dirty="0" err="1" smtClean="0">
            <a:latin typeface="+mn-lt"/>
          </a:defRPr>
        </a:defPPr>
      </a:lstStyle>
    </a:tx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code0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Thankyou">
  <a:themeElements>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fontScheme name="default">
      <a:majorFont>
        <a:latin typeface="FrutigerNext LT Medium"/>
        <a:ea typeface="华文细黑"/>
        <a:cs typeface="宋体"/>
      </a:majorFont>
      <a:minorFont>
        <a:latin typeface="FrutigerNext LT Medium"/>
        <a:ea typeface="华文细黑"/>
        <a:cs typeface="宋体"/>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a:solidFill>
            <a:schemeClr val="tx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rtlCol="0"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
            <a:srgbClr val="CC9900"/>
          </a:buClr>
          <a:buSzTx/>
          <a:buFont typeface="Wingdings" pitchFamily="2" charset="2"/>
          <a:buChar char="n"/>
          <a:tabLst/>
          <a:defRPr kumimoji="0" sz="1800" b="0" i="0" u="none" strike="noStrike" cap="none" normalizeH="0" baseline="0" smtClean="0">
            <a:ln>
              <a:noFill/>
            </a:ln>
            <a:solidFill>
              <a:schemeClr val="tx1"/>
            </a:solidFill>
            <a:effectLst/>
            <a:latin typeface="Arial" charset="0"/>
            <a:ea typeface="宋体" charset="-122"/>
          </a:defRPr>
        </a:defPPr>
      </a:lstStyle>
    </a:spDef>
    <a:lnDef>
      <a:spPr bwMode="auto">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a:lstStyle/>
      <a:style>
        <a:lnRef idx="1">
          <a:schemeClr val="dk1"/>
        </a:lnRef>
        <a:fillRef idx="0">
          <a:schemeClr val="dk1"/>
        </a:fillRef>
        <a:effectRef idx="0">
          <a:schemeClr val="dk1"/>
        </a:effectRef>
        <a:fontRef idx="minor">
          <a:schemeClr val="tx1"/>
        </a:fontRef>
      </a:style>
    </a:lnDef>
  </a:objectDefaults>
  <a:extraClrSchemeLst>
    <a:extraClrScheme>
      <a:clrScheme name="default 1">
        <a:dk1>
          <a:srgbClr val="000000"/>
        </a:dk1>
        <a:lt1>
          <a:srgbClr val="FFFFFF"/>
        </a:lt1>
        <a:dk2>
          <a:srgbClr val="990000"/>
        </a:dk2>
        <a:lt2>
          <a:srgbClr val="808080"/>
        </a:lt2>
        <a:accent1>
          <a:srgbClr val="99CCFF"/>
        </a:accent1>
        <a:accent2>
          <a:srgbClr val="669900"/>
        </a:accent2>
        <a:accent3>
          <a:srgbClr val="FFFFFF"/>
        </a:accent3>
        <a:accent4>
          <a:srgbClr val="000000"/>
        </a:accent4>
        <a:accent5>
          <a:srgbClr val="CAE2FF"/>
        </a:accent5>
        <a:accent6>
          <a:srgbClr val="5C8A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default 2">
        <a:dk1>
          <a:srgbClr val="000000"/>
        </a:dk1>
        <a:lt1>
          <a:srgbClr val="FFFFFF"/>
        </a:lt1>
        <a:dk2>
          <a:srgbClr val="990000"/>
        </a:dk2>
        <a:lt2>
          <a:srgbClr val="B2B2B2"/>
        </a:lt2>
        <a:accent1>
          <a:srgbClr val="FFCC99"/>
        </a:accent1>
        <a:accent2>
          <a:srgbClr val="FFCC66"/>
        </a:accent2>
        <a:accent3>
          <a:srgbClr val="FFFFFF"/>
        </a:accent3>
        <a:accent4>
          <a:srgbClr val="000000"/>
        </a:accent4>
        <a:accent5>
          <a:srgbClr val="FFE2CA"/>
        </a:accent5>
        <a:accent6>
          <a:srgbClr val="E7B95C"/>
        </a:accent6>
        <a:hlink>
          <a:srgbClr val="FF9900"/>
        </a:hlink>
        <a:folHlink>
          <a:srgbClr val="996600"/>
        </a:folHlink>
      </a:clrScheme>
      <a:clrMap bg1="lt1" tx1="dk1" bg2="lt2" tx2="dk2" accent1="accent1" accent2="accent2" accent3="accent3" accent4="accent4" accent5="accent5" accent6="accent6" hlink="hlink" folHlink="folHlink"/>
    </a:extraClrScheme>
    <a:extraClrScheme>
      <a:clrScheme name="default 3">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99CCCC"/>
        </a:hlink>
        <a:folHlink>
          <a:srgbClr val="009999"/>
        </a:folHlink>
      </a:clrScheme>
      <a:clrMap bg1="lt1" tx1="dk1" bg2="lt2" tx2="dk2" accent1="accent1" accent2="accent2" accent3="accent3" accent4="accent4" accent5="accent5" accent6="accent6" hlink="hlink" folHlink="folHlink"/>
    </a:extraClrScheme>
    <a:extraClrScheme>
      <a:clrScheme name="default 4">
        <a:dk1>
          <a:srgbClr val="000000"/>
        </a:dk1>
        <a:lt1>
          <a:srgbClr val="FFFFFF"/>
        </a:lt1>
        <a:dk2>
          <a:srgbClr val="990000"/>
        </a:dk2>
        <a:lt2>
          <a:srgbClr val="B2B2B2"/>
        </a:lt2>
        <a:accent1>
          <a:srgbClr val="CCFF99"/>
        </a:accent1>
        <a:accent2>
          <a:srgbClr val="99CCCC"/>
        </a:accent2>
        <a:accent3>
          <a:srgbClr val="FFFFFF"/>
        </a:accent3>
        <a:accent4>
          <a:srgbClr val="000000"/>
        </a:accent4>
        <a:accent5>
          <a:srgbClr val="E2FFCA"/>
        </a:accent5>
        <a:accent6>
          <a:srgbClr val="8AB9B9"/>
        </a:accent6>
        <a:hlink>
          <a:srgbClr val="0099CC"/>
        </a:hlink>
        <a:folHlink>
          <a:srgbClr val="006699"/>
        </a:folHlink>
      </a:clrScheme>
      <a:clrMap bg1="lt1" tx1="dk1" bg2="lt2" tx2="dk2" accent1="accent1" accent2="accent2" accent3="accent3" accent4="accent4" accent5="accent5" accent6="accent6" hlink="hlink" folHlink="folHlink"/>
    </a:extraClrScheme>
    <a:extraClrScheme>
      <a:clrScheme name="default 5">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990000"/>
        </a:folHlink>
      </a:clrScheme>
      <a:clrMap bg1="lt1" tx1="dk1" bg2="lt2" tx2="dk2" accent1="accent1" accent2="accent2" accent3="accent3" accent4="accent4" accent5="accent5" accent6="accent6" hlink="hlink" folHlink="folHlink"/>
    </a:extraClrScheme>
    <a:extraClrScheme>
      <a:clrScheme name="default 6">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90000"/>
        </a:folHlink>
      </a:clrScheme>
      <a:clrMap bg1="lt1" tx1="dk1" bg2="lt2" tx2="dk2" accent1="accent1" accent2="accent2" accent3="accent3" accent4="accent4" accent5="accent5" accent6="accent6" hlink="hlink" folHlink="folHlink"/>
    </a:extraClrScheme>
    <a:extraClrScheme>
      <a:clrScheme name="default 7">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990000"/>
        </a:folHlink>
      </a:clrScheme>
      <a:clrMap bg1="lt1" tx1="dk1" bg2="lt2" tx2="dk2" accent1="accent1" accent2="accent2" accent3="accent3" accent4="accent4" accent5="accent5" accent6="accent6" hlink="hlink" folHlink="folHlink"/>
    </a:extraClrScheme>
    <a:extraClrScheme>
      <a:clrScheme name="default 8">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000000"/>
        </a:folHlink>
      </a:clrScheme>
      <a:clrMap bg1="lt1" tx1="dk1" bg2="lt2" tx2="dk2" accent1="accent1" accent2="accent2" accent3="accent3" accent4="accent4" accent5="accent5" accent6="accent6" hlink="hlink" folHlink="folHlink"/>
    </a:extraClrScheme>
    <a:extraClrScheme>
      <a:clrScheme name="default 9">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000000"/>
        </a:folHlink>
      </a:clrScheme>
      <a:clrMap bg1="lt1" tx1="dk1" bg2="lt2" tx2="dk2" accent1="accent1" accent2="accent2" accent3="accent3" accent4="accent4" accent5="accent5" accent6="accent6" hlink="hlink" folHlink="folHlink"/>
    </a:extraClrScheme>
    <a:extraClrScheme>
      <a:clrScheme name="default 10">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000000"/>
        </a:folHlink>
      </a:clrScheme>
      <a:clrMap bg1="lt1" tx1="dk1" bg2="lt2" tx2="dk2" accent1="accent1" accent2="accent2" accent3="accent3" accent4="accent4" accent5="accent5" accent6="accent6" hlink="hlink" folHlink="folHlink"/>
    </a:extraClrScheme>
    <a:extraClrScheme>
      <a:clrScheme name="default 11">
        <a:dk1>
          <a:srgbClr val="000000"/>
        </a:dk1>
        <a:lt1>
          <a:srgbClr val="FFFFFF"/>
        </a:lt1>
        <a:dk2>
          <a:srgbClr val="990000"/>
        </a:dk2>
        <a:lt2>
          <a:srgbClr val="B2B2B2"/>
        </a:lt2>
        <a:accent1>
          <a:srgbClr val="FFCC66"/>
        </a:accent1>
        <a:accent2>
          <a:srgbClr val="FFCC99"/>
        </a:accent2>
        <a:accent3>
          <a:srgbClr val="FFFFFF"/>
        </a:accent3>
        <a:accent4>
          <a:srgbClr val="000000"/>
        </a:accent4>
        <a:accent5>
          <a:srgbClr val="FFE2B8"/>
        </a:accent5>
        <a:accent6>
          <a:srgbClr val="E7B98A"/>
        </a:accent6>
        <a:hlink>
          <a:srgbClr val="FF9900"/>
        </a:hlink>
        <a:folHlink>
          <a:srgbClr val="808080"/>
        </a:folHlink>
      </a:clrScheme>
      <a:clrMap bg1="lt1" tx1="dk1" bg2="lt2" tx2="dk2" accent1="accent1" accent2="accent2" accent3="accent3" accent4="accent4" accent5="accent5" accent6="accent6" hlink="hlink" folHlink="folHlink"/>
    </a:extraClrScheme>
    <a:extraClrScheme>
      <a:clrScheme name="default 12">
        <a:dk1>
          <a:srgbClr val="000000"/>
        </a:dk1>
        <a:lt1>
          <a:srgbClr val="FFFFFF"/>
        </a:lt1>
        <a:dk2>
          <a:srgbClr val="990000"/>
        </a:dk2>
        <a:lt2>
          <a:srgbClr val="B2B2B2"/>
        </a:lt2>
        <a:accent1>
          <a:srgbClr val="CCCCFF"/>
        </a:accent1>
        <a:accent2>
          <a:srgbClr val="99CCFF"/>
        </a:accent2>
        <a:accent3>
          <a:srgbClr val="FFFFFF"/>
        </a:accent3>
        <a:accent4>
          <a:srgbClr val="000000"/>
        </a:accent4>
        <a:accent5>
          <a:srgbClr val="E2E2FF"/>
        </a:accent5>
        <a:accent6>
          <a:srgbClr val="8AB9E7"/>
        </a:accent6>
        <a:hlink>
          <a:srgbClr val="006699"/>
        </a:hlink>
        <a:folHlink>
          <a:srgbClr val="969696"/>
        </a:folHlink>
      </a:clrScheme>
      <a:clrMap bg1="lt1" tx1="dk1" bg2="lt2" tx2="dk2" accent1="accent1" accent2="accent2" accent3="accent3" accent4="accent4" accent5="accent5" accent6="accent6" hlink="hlink" folHlink="folHlink"/>
    </a:extraClrScheme>
    <a:extraClrScheme>
      <a:clrScheme name="default 13">
        <a:dk1>
          <a:srgbClr val="000000"/>
        </a:dk1>
        <a:lt1>
          <a:srgbClr val="FFFFFF"/>
        </a:lt1>
        <a:dk2>
          <a:srgbClr val="990000"/>
        </a:dk2>
        <a:lt2>
          <a:srgbClr val="B2B2B2"/>
        </a:lt2>
        <a:accent1>
          <a:srgbClr val="99CCCC"/>
        </a:accent1>
        <a:accent2>
          <a:srgbClr val="CCFF99"/>
        </a:accent2>
        <a:accent3>
          <a:srgbClr val="FFFFFF"/>
        </a:accent3>
        <a:accent4>
          <a:srgbClr val="000000"/>
        </a:accent4>
        <a:accent5>
          <a:srgbClr val="CAE2E2"/>
        </a:accent5>
        <a:accent6>
          <a:srgbClr val="B9E78A"/>
        </a:accent6>
        <a:hlink>
          <a:srgbClr val="009999"/>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blank</Template>
  <TotalTime>14355</TotalTime>
  <Words>206</Words>
  <Application>Microsoft Macintosh PowerPoint</Application>
  <PresentationFormat>自定义</PresentationFormat>
  <Paragraphs>28</Paragraphs>
  <Slides>6</Slides>
  <Notes>1</Notes>
  <HiddenSlides>0</HiddenSlides>
  <MMClips>0</MMClips>
  <ScaleCrop>false</ScaleCrop>
  <HeadingPairs>
    <vt:vector size="6" baseType="variant">
      <vt:variant>
        <vt:lpstr>已用的字体</vt:lpstr>
      </vt:variant>
      <vt:variant>
        <vt:i4>9</vt:i4>
      </vt:variant>
      <vt:variant>
        <vt:lpstr>主题</vt:lpstr>
      </vt:variant>
      <vt:variant>
        <vt:i4>6</vt:i4>
      </vt:variant>
      <vt:variant>
        <vt:lpstr>幻灯片标题</vt:lpstr>
      </vt:variant>
      <vt:variant>
        <vt:i4>6</vt:i4>
      </vt:variant>
    </vt:vector>
  </HeadingPairs>
  <TitlesOfParts>
    <vt:vector size="21" baseType="lpstr">
      <vt:lpstr>黑体</vt:lpstr>
      <vt:lpstr>微软雅黑</vt:lpstr>
      <vt:lpstr>FrutigerNext LT Bold</vt:lpstr>
      <vt:lpstr>FrutigerNext LT Light</vt:lpstr>
      <vt:lpstr>FrutigerNext LT Medium</vt:lpstr>
      <vt:lpstr>Arial</vt:lpstr>
      <vt:lpstr>Calibri</vt:lpstr>
      <vt:lpstr>Franklin Gothic Medium</vt:lpstr>
      <vt:lpstr>Wingdings</vt:lpstr>
      <vt:lpstr>Title1</vt:lpstr>
      <vt:lpstr>Title2</vt:lpstr>
      <vt:lpstr>content01</vt:lpstr>
      <vt:lpstr>Content02</vt:lpstr>
      <vt:lpstr>code01</vt:lpstr>
      <vt:lpstr>Thankyou</vt:lpstr>
      <vt:lpstr>MindSpore进阶课程</vt:lpstr>
      <vt:lpstr>关于本课程</vt:lpstr>
      <vt:lpstr>图数据集</vt:lpstr>
      <vt:lpstr>图数据集</vt:lpstr>
      <vt:lpstr>图数据集</vt:lpstr>
      <vt:lpstr>PowerPoint 演示文稿</vt:lpstr>
    </vt:vector>
  </TitlesOfParts>
  <Company>Huawei Technologies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COE延伸拉美北地区部试点小结：COE和HRBP协同关系</dc:title>
  <dc:creator>c00123705</dc:creator>
  <cp:lastModifiedBy>zomi</cp:lastModifiedBy>
  <cp:revision>1092</cp:revision>
  <dcterms:created xsi:type="dcterms:W3CDTF">2015-01-14T10:38:57Z</dcterms:created>
  <dcterms:modified xsi:type="dcterms:W3CDTF">2022-03-11T05:23:32Z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ms_pID_725343">
    <vt:lpwstr>(4)+mRI5gXQHovmfVtvGi8YEj8MNucGyGqF6+S9e0Cq/oHdRt7j1cQpCgfR2wT34wXo3ifSLdp2_x000d_
yKWO99KTItGSQ+TlzeBGJwsp349jT3IYFg4uIIAGN1Sr6+zVCJQ83zqXieIpRC0ddyp00XIe_x000d_
AGQKlhgmFM3HQOYoMc7WxtsaVOvJxMXiHg0qf/nNhokoPB4Wp9r/kNZ90e1txeJqHcJWACTu_x000d_
VqQv5ACQ2nD4EZ87NP</vt:lpwstr>
  </property>
  <property fmtid="{D5CDD505-2E9C-101B-9397-08002B2CF9AE}" pid="3" name="_ms_pID_7253431">
    <vt:lpwstr>px3Ik0ZLGzfQzcCJsqyA3kvMOARvCMBL8Dhd75pjtmUV1aC6+8Ocxe_x000d_
bTa5I8Vdm6Kj28DsD6+YWqoh2lvpINNVtub7jghbMZ2e2pMxL4FAIVSA3xq1LicoEfUbh+E3_x000d_
+mvpI/wSYvDz2t8u1JHubKvNV7JNQUiW7iXzGhZb8OEDRGzgpz/C2sKYFd3zk/zuyM8TKKtY_x000d_
I+kyilpsAB3ZpR2buezpdf7vRdHbktFqV01V</vt:lpwstr>
  </property>
  <property fmtid="{D5CDD505-2E9C-101B-9397-08002B2CF9AE}" pid="4" name="_ms_pID_7253432">
    <vt:lpwstr>bPscNl73h+KBMIOAsGC5BjFPwGo4c9Erl1dl_x000d_
vs9OFVH4nUw6/t2aDq73yszRyL3FPUhqCxmmmuwVQHBnVOI56+ChAskHL52OZcAKavGhiXII_x000d_
aFSH+fQOLCuyhbAuBRYHGK3Tn2LIm/L/CRUstyABzM1b5HQdNsEncFPMhWribToTFsuj6hAo_x000d_
mvmyMQyM4tgghZnUKjGMVJQFQC0Bt2gS/+gcFl+EcP/wCA/uiZjETW</vt:lpwstr>
  </property>
  <property fmtid="{D5CDD505-2E9C-101B-9397-08002B2CF9AE}" pid="5" name="_ms_pID_7253433">
    <vt:lpwstr>9m</vt:lpwstr>
  </property>
  <property fmtid="{D5CDD505-2E9C-101B-9397-08002B2CF9AE}" pid="6" name="_new_ms_pID_72543">
    <vt:lpwstr>(4)hSH1c7EeH9DQqfYMTIReoPFik6LFaxH3KwskLNIU0YKIhjwHvVEjrpLWRqV7uIyGpejSF8KM
sv86SGgn9Ir3TkqYRrjdIwEgKGc4A/21HNjhA2K4aoeLYit94NfPUr2W3WEAwlLGrM1fDZ2+
VFZBqGvXyVklZplNn/LLsIUC6LHdqFRGfGSjLAeWNtF9b8dKkx0pCePVo4XRx0wmYPE7Ybyl
GTFmfROjjlVgxbal9i</vt:lpwstr>
  </property>
  <property fmtid="{D5CDD505-2E9C-101B-9397-08002B2CF9AE}" pid="7" name="_new_ms_pID_725431">
    <vt:lpwstr>e2wsJP4jz6HOGlkmsPr9lrGo1kEdZbvIAvT2sHKPFPy1mAMY17K9yP
q0z7h3Mbp3oHCSWtHsGqtMZGqCtdNXLFH4qkTcCVLG6h+BsdkQxjO07TYTq5Xj8+TJlSzdNN
pMLgrzfz+fBNdlRPF7WOfUxHtG9eDQfvfWuoRi3/et3FopfT6kW3iU3/ejNmFH4uNHwRL6EZ
AI10ZwDNh7NCRWyFwLeK4XdI6tcHp0GpM6H/</vt:lpwstr>
  </property>
  <property fmtid="{D5CDD505-2E9C-101B-9397-08002B2CF9AE}" pid="8" name="_new_ms_pID_725432">
    <vt:lpwstr>nQWu2vqa8qQgkzWaIlPHeRTXlXVESk0CZtQj
TDR3P43mY6wtoRSu00px5Wvzs2/uQ46qlskKVa3qN1K2L/UbjqmW7xRYkNOqqXgDZyPVEPp0
5u9vElhisHqgikUkqWfNvQqUVCqjQjfv7x2S59f1cW3HusQjGp822jmIOkOLJhq/XkGFSwz0
mJ4ECIZN4vmZcUSKwGbG2hxH/RQgoDyJx3IqMvPJstAjkAnmymPksH</vt:lpwstr>
  </property>
  <property fmtid="{D5CDD505-2E9C-101B-9397-08002B2CF9AE}" pid="9" name="_new_ms_pID_725433">
    <vt:lpwstr>/MFPS8s5615+AVDMpW
6G8LCA==</vt:lpwstr>
  </property>
  <property fmtid="{D5CDD505-2E9C-101B-9397-08002B2CF9AE}" pid="10" name="_2015_ms_pID_725343">
    <vt:lpwstr>(3)zMsu/D25T2549d4QwE/oB6Z3XT7Unuaugg9BbDn5SnyEftC7v3E9spTa1olQkAXsJ9oT7h2Z
Jt8YNy5B9OKOHsrp28hovBtFwQzGWnvf+nShjaUK66j1hVLwD8UGIpbL0t54/PLP6pmQTNl7
2AFreNXTUy4ADSEZkjM3+KP0iSp5FOg2DEt6ChWCxV2UD3ha78Wlic5m4ZrgUGFu2gxAVNyC
JNXz8rGA/UHsXeZLey</vt:lpwstr>
  </property>
  <property fmtid="{D5CDD505-2E9C-101B-9397-08002B2CF9AE}" pid="11" name="_2015_ms_pID_7253431">
    <vt:lpwstr>vw3TuZxZ2fdgMi8rilaYZ7yzdKxXjyfqpdLzw8KTF661sk0erWWMKK
/U4ZcB2Acg/VLjCtxWaPIOEI7zDD3AL8ihu4Z9IOGLXbTzB7eo8CO28VAwtZlTG2MdnkKGRA
3Sfz3JlXufjSwBr3HhN+ss+9pzDdjdMlli8VnecsMywf8v0d5noa2fsX1ZOzNNjp9mvfXS+G
ro6le3DgV0YYx7/s1z9EupudmxnZcgJ4EiqW</vt:lpwstr>
  </property>
  <property fmtid="{D5CDD505-2E9C-101B-9397-08002B2CF9AE}" pid="12" name="_2015_ms_pID_7253432">
    <vt:lpwstr>569ERqO/0SOjte7AUc5Ky+HfaoCatQdKNFLv
JmoHm1l4UzSAh5FH05nwEWqwSArKcrCn3FK4iHe+e/HPJp5DnnQ=</vt:lpwstr>
  </property>
  <property fmtid="{D5CDD505-2E9C-101B-9397-08002B2CF9AE}" pid="13" name="_readonly">
    <vt:lpwstr/>
  </property>
  <property fmtid="{D5CDD505-2E9C-101B-9397-08002B2CF9AE}" pid="14" name="_change">
    <vt:lpwstr/>
  </property>
  <property fmtid="{D5CDD505-2E9C-101B-9397-08002B2CF9AE}" pid="15" name="_full-control">
    <vt:lpwstr/>
  </property>
  <property fmtid="{D5CDD505-2E9C-101B-9397-08002B2CF9AE}" pid="16" name="sflag">
    <vt:lpwstr>1582504316</vt:lpwstr>
  </property>
</Properties>
</file>

<file path=docProps/thumbnail.jpeg>
</file>